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1.xml" ContentType="application/vnd.openxmlformats-officedocument.presentationml.comment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2.xml" ContentType="application/vnd.openxmlformats-officedocument.presentationml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60" r:id="rId2"/>
  </p:sldMasterIdLst>
  <p:notesMasterIdLst>
    <p:notesMasterId r:id="rId32"/>
  </p:notesMasterIdLst>
  <p:sldIdLst>
    <p:sldId id="777" r:id="rId3"/>
    <p:sldId id="776" r:id="rId4"/>
    <p:sldId id="775" r:id="rId5"/>
    <p:sldId id="774" r:id="rId6"/>
    <p:sldId id="773" r:id="rId7"/>
    <p:sldId id="772" r:id="rId8"/>
    <p:sldId id="771" r:id="rId9"/>
    <p:sldId id="770" r:id="rId10"/>
    <p:sldId id="769" r:id="rId11"/>
    <p:sldId id="768" r:id="rId12"/>
    <p:sldId id="700" r:id="rId13"/>
    <p:sldId id="745" r:id="rId14"/>
    <p:sldId id="746" r:id="rId15"/>
    <p:sldId id="749" r:id="rId16"/>
    <p:sldId id="747" r:id="rId17"/>
    <p:sldId id="748" r:id="rId18"/>
    <p:sldId id="750" r:id="rId19"/>
    <p:sldId id="751" r:id="rId20"/>
    <p:sldId id="755" r:id="rId21"/>
    <p:sldId id="757" r:id="rId22"/>
    <p:sldId id="758" r:id="rId23"/>
    <p:sldId id="760" r:id="rId24"/>
    <p:sldId id="761" r:id="rId25"/>
    <p:sldId id="762" r:id="rId26"/>
    <p:sldId id="763" r:id="rId27"/>
    <p:sldId id="765" r:id="rId28"/>
    <p:sldId id="767" r:id="rId29"/>
    <p:sldId id="743" r:id="rId30"/>
    <p:sldId id="74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a Pesendorfer" initials="LP" lastIdx="3" clrIdx="0">
    <p:extLst>
      <p:ext uri="{19B8F6BF-5375-455C-9EA6-DF929625EA0E}">
        <p15:presenceInfo xmlns:p15="http://schemas.microsoft.com/office/powerpoint/2012/main" userId="S::l.pesendorfer@ahkecuador.org.ec::a5f54179-d0bd-4bc2-a7de-227fd5d8bd8a" providerId="AD"/>
      </p:ext>
    </p:extLst>
  </p:cmAuthor>
  <p:cmAuthor id="2" name="Juan Fernando Gutiérrez" initials="JG" lastIdx="7" clrIdx="1">
    <p:extLst>
      <p:ext uri="{19B8F6BF-5375-455C-9EA6-DF929625EA0E}">
        <p15:presenceInfo xmlns:p15="http://schemas.microsoft.com/office/powerpoint/2012/main" userId="S::jfgutierrez@formados.ec::c217939e-843c-4963-8ffe-3993d99aaec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C2B9A3-F072-D6C0-CB11-B32CA1FD3DB7}" v="31" dt="2021-08-10T22:57:22.5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95" d="100"/>
          <a:sy n="95" d="100"/>
        </p:scale>
        <p:origin x="3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Javier%20Alexander\2021\Diagn&#243;stico%20e%20Ingenier&#237;a\Metodolog&#237;a\An&#225;lisis%20para%20presentaci&#243;n%20fin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Javier%20Alexander\2021\Diagn&#243;stico%20e%20Ingenier&#237;a\Metodolog&#237;a\An&#225;lisis%20para%20presentaci&#243;n%20fina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Javier%20Alexander\2021\Diagn&#243;stico%20e%20Ingenier&#237;a\Metodolog&#237;a\An&#225;lisis%20para%20presentaci&#243;n%20fina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085511150194662"/>
          <c:y val="0.10185188176944257"/>
          <c:w val="0.46550021872265968"/>
          <c:h val="0.8981481481481481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4D-4E41-8FE0-3935F6A2D43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4D-4E41-8FE0-3935F6A2D4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Adobe Myungjo Std M" panose="0202060000000000000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Hoja4!$I$12:$I$14</c:f>
              <c:strCache>
                <c:ptCount val="3"/>
                <c:pt idx="0">
                  <c:v>Formar profesionales para mandos medios tales como Analistas, Asistentes, Auxiliares, Supervisores Jr.</c:v>
                </c:pt>
                <c:pt idx="1">
                  <c:v>Formar personas con habilidades  y competencias, técnicas y blandas, alineadas a la cultura organizacional de la empresa</c:v>
                </c:pt>
                <c:pt idx="2">
                  <c:v>Formar personas con habilidades técnicas específicas para su industria.</c:v>
                </c:pt>
              </c:strCache>
            </c:strRef>
          </c:cat>
          <c:val>
            <c:numRef>
              <c:f>Hoja4!$J$12:$J$14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24D-4E41-8FE0-3935F6A2D4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51829264"/>
        <c:axId val="551830248"/>
      </c:barChart>
      <c:catAx>
        <c:axId val="551829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Adobe Myungjo Std M" panose="02020600000000000000"/>
                <a:cs typeface="+mn-cs"/>
              </a:defRPr>
            </a:pPr>
            <a:endParaRPr lang="en-US"/>
          </a:p>
        </c:txPr>
        <c:crossAx val="551830248"/>
        <c:crosses val="autoZero"/>
        <c:auto val="1"/>
        <c:lblAlgn val="l"/>
        <c:lblOffset val="100"/>
        <c:noMultiLvlLbl val="0"/>
      </c:catAx>
      <c:valAx>
        <c:axId val="5518302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51829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ea typeface="Adobe Myungjo Std M" panose="0202060000000000000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E05-476E-8EC6-5020D30BE83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E05-476E-8EC6-5020D30BE834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E05-476E-8EC6-5020D30BE83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E05-476E-8EC6-5020D30BE834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E05-476E-8EC6-5020D30BE834}"/>
              </c:ext>
            </c:extLst>
          </c:dPt>
          <c:dLbls>
            <c:dLbl>
              <c:idx val="0"/>
              <c:layout>
                <c:manualLayout>
                  <c:x val="-4.8765144812795473E-2"/>
                  <c:y val="0.172898320040609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05-476E-8EC6-5020D30BE834}"/>
                </c:ext>
              </c:extLst>
            </c:dLbl>
            <c:dLbl>
              <c:idx val="1"/>
              <c:layout>
                <c:manualLayout>
                  <c:x val="-7.7552166814118501E-2"/>
                  <c:y val="6.0602243848282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05-476E-8EC6-5020D30BE834}"/>
                </c:ext>
              </c:extLst>
            </c:dLbl>
            <c:dLbl>
              <c:idx val="2"/>
              <c:layout>
                <c:manualLayout>
                  <c:x val="-7.8106475858064531E-2"/>
                  <c:y val="-4.3771660066064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E05-476E-8EC6-5020D30BE834}"/>
                </c:ext>
              </c:extLst>
            </c:dLbl>
            <c:dLbl>
              <c:idx val="3"/>
              <c:layout>
                <c:manualLayout>
                  <c:x val="2.2867838410043331E-3"/>
                  <c:y val="-0.217077197956987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E05-476E-8EC6-5020D30BE834}"/>
                </c:ext>
              </c:extLst>
            </c:dLbl>
            <c:dLbl>
              <c:idx val="4"/>
              <c:layout>
                <c:manualLayout>
                  <c:x val="9.8906686441925323E-2"/>
                  <c:y val="0.107352012919335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E05-476E-8EC6-5020D30BE8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Adobe Myungjo Std M" panose="0202060000000000000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Hoja6!$L$13:$L$17</c:f>
              <c:strCache>
                <c:ptCount val="5"/>
                <c:pt idx="0">
                  <c:v>Gerentes</c:v>
                </c:pt>
                <c:pt idx="1">
                  <c:v>Coordinadores</c:v>
                </c:pt>
                <c:pt idx="2">
                  <c:v>Jefes</c:v>
                </c:pt>
                <c:pt idx="3">
                  <c:v>Asistentes</c:v>
                </c:pt>
                <c:pt idx="4">
                  <c:v>Supervisores</c:v>
                </c:pt>
              </c:strCache>
            </c:strRef>
          </c:cat>
          <c:val>
            <c:numRef>
              <c:f>Hoja6!$M$13:$M$17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8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E05-476E-8EC6-5020D30BE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Adobe Myungjo Std M" panose="0202060000000000000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ea typeface="Adobe Myungjo Std M" panose="0202060000000000000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478573891626091E-2"/>
          <c:y val="0"/>
          <c:w val="0.9730428522167478"/>
          <c:h val="0.786541504091973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FEE-4CEB-BC7A-FF51B232F4CB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FEE-4CEB-BC7A-FF51B232F4CB}"/>
              </c:ext>
            </c:extLst>
          </c:dPt>
          <c:dPt>
            <c:idx val="3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FEE-4CEB-BC7A-FF51B232F4CB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FEE-4CEB-BC7A-FF51B232F4CB}"/>
              </c:ext>
            </c:extLst>
          </c:dPt>
          <c:dPt>
            <c:idx val="5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FEE-4CEB-BC7A-FF51B232F4C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F7BF-4441-AE7D-9E6E121704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Adobe Myungjo Std M" panose="0202060000000000000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Hoja3!$L$32:$L$37</c:f>
              <c:strCache>
                <c:ptCount val="6"/>
                <c:pt idx="0">
                  <c:v>Alto desempeño técnico.</c:v>
                </c:pt>
                <c:pt idx="1">
                  <c:v>Hablar en público.</c:v>
                </c:pt>
                <c:pt idx="2">
                  <c:v>Liderazgo.</c:v>
                </c:pt>
                <c:pt idx="3">
                  <c:v>Solución de problemas.</c:v>
                </c:pt>
                <c:pt idx="4">
                  <c:v>Trabajo en equipo</c:v>
                </c:pt>
                <c:pt idx="5">
                  <c:v>Aprendizaje rápido.</c:v>
                </c:pt>
              </c:strCache>
            </c:strRef>
          </c:cat>
          <c:val>
            <c:numRef>
              <c:f>Hoja3!$M$32:$M$37</c:f>
              <c:numCache>
                <c:formatCode>General</c:formatCode>
                <c:ptCount val="6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FEE-4CEB-BC7A-FF51B232F4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0448896"/>
        <c:axId val="470449224"/>
      </c:barChart>
      <c:catAx>
        <c:axId val="47044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  <a:cs typeface="+mn-cs"/>
              </a:defRPr>
            </a:pPr>
            <a:endParaRPr lang="en-US"/>
          </a:p>
        </c:txPr>
        <c:crossAx val="470449224"/>
        <c:crosses val="autoZero"/>
        <c:auto val="1"/>
        <c:lblAlgn val="ctr"/>
        <c:lblOffset val="100"/>
        <c:noMultiLvlLbl val="0"/>
      </c:catAx>
      <c:valAx>
        <c:axId val="4704492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044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CB-4418-AA94-9E2329B51EF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BCB-4418-AA94-9E2329B51EF3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BCB-4418-AA94-9E2329B51E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Adobe Myungjo Std M" panose="0202060000000000000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Hoja8!$B$20:$B$22</c:f>
              <c:strCache>
                <c:ptCount val="3"/>
                <c:pt idx="0">
                  <c:v>Conoce las políticas internas de la empresa.</c:v>
                </c:pt>
                <c:pt idx="1">
                  <c:v>Conoce las herramientas para solución de problemas.</c:v>
                </c:pt>
                <c:pt idx="2">
                  <c:v>Conoce a los responsables de cada departamento</c:v>
                </c:pt>
              </c:strCache>
            </c:strRef>
          </c:cat>
          <c:val>
            <c:numRef>
              <c:f>Hoja8!$C$20:$C$22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CB-4418-AA94-9E2329B51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1308360"/>
        <c:axId val="631312624"/>
      </c:barChart>
      <c:catAx>
        <c:axId val="63130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Adobe Myungjo Std M" panose="02020600000000000000"/>
                <a:cs typeface="+mn-cs"/>
              </a:defRPr>
            </a:pPr>
            <a:endParaRPr lang="en-US"/>
          </a:p>
        </c:txPr>
        <c:crossAx val="631312624"/>
        <c:crosses val="autoZero"/>
        <c:auto val="1"/>
        <c:lblAlgn val="ctr"/>
        <c:lblOffset val="100"/>
        <c:noMultiLvlLbl val="0"/>
      </c:catAx>
      <c:valAx>
        <c:axId val="631312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130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ea typeface="Adobe Myungjo Std M" panose="0202060000000000000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10T15:52:28.084" idx="3">
    <p:pos x="10" y="10"/>
    <p:text>esta lámina no entiendo
</p:text>
    <p:extLst>
      <p:ext uri="{C676402C-5697-4E1C-873F-D02D1690AC5C}">
        <p15:threadingInfo xmlns:p15="http://schemas.microsoft.com/office/powerpoint/2012/main" timeZoneBias="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10T15:52:05.411" idx="2">
    <p:pos x="10" y="10"/>
    <p:text>esta lámina también eliminaria
</p:text>
    <p:extLst>
      <p:ext uri="{C676402C-5697-4E1C-873F-D02D1690AC5C}">
        <p15:threadingInfo xmlns:p15="http://schemas.microsoft.com/office/powerpoint/2012/main" timeZoneBias="420"/>
      </p:ext>
    </p:extLst>
  </p:cm>
</p:cmLst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37.png"/><Relationship Id="rId18" Type="http://schemas.openxmlformats.org/officeDocument/2006/relationships/image" Target="../media/image4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17" Type="http://schemas.openxmlformats.org/officeDocument/2006/relationships/image" Target="../media/image41.png"/><Relationship Id="rId2" Type="http://schemas.openxmlformats.org/officeDocument/2006/relationships/image" Target="../media/image26.svg"/><Relationship Id="rId16" Type="http://schemas.openxmlformats.org/officeDocument/2006/relationships/image" Target="../media/image40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Relationship Id="rId14" Type="http://schemas.openxmlformats.org/officeDocument/2006/relationships/image" Target="../media/image38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svg"/><Relationship Id="rId1" Type="http://schemas.openxmlformats.org/officeDocument/2006/relationships/image" Target="../media/image50.png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37.png"/><Relationship Id="rId18" Type="http://schemas.openxmlformats.org/officeDocument/2006/relationships/image" Target="../media/image4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17" Type="http://schemas.openxmlformats.org/officeDocument/2006/relationships/image" Target="../media/image41.png"/><Relationship Id="rId2" Type="http://schemas.openxmlformats.org/officeDocument/2006/relationships/image" Target="../media/image26.svg"/><Relationship Id="rId16" Type="http://schemas.openxmlformats.org/officeDocument/2006/relationships/image" Target="../media/image40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Relationship Id="rId14" Type="http://schemas.openxmlformats.org/officeDocument/2006/relationships/image" Target="../media/image3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svg"/><Relationship Id="rId1" Type="http://schemas.openxmlformats.org/officeDocument/2006/relationships/image" Target="../media/image50.png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CFC71D-0A88-4EDA-99E5-5CE96EE48CE2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26B4AEC0-7B2A-4102-B45B-344CE5CEF97A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Metodología de Identificación de la Demanda Laboral </a:t>
          </a:r>
          <a:endParaRPr lang="es-EC" noProof="0" dirty="0">
            <a:latin typeface="Ink Free" panose="03080402000500000000" pitchFamily="66" charset="0"/>
          </a:endParaRPr>
        </a:p>
      </dgm:t>
    </dgm:pt>
    <dgm:pt modelId="{4745F2F2-B19A-4CD2-807C-3B7C0FE93E4C}" type="parTrans" cxnId="{BB3CA836-0DB3-4F18-B7FD-F3997ED0143F}">
      <dgm:prSet/>
      <dgm:spPr/>
      <dgm:t>
        <a:bodyPr/>
        <a:lstStyle/>
        <a:p>
          <a:endParaRPr lang="es-EC">
            <a:latin typeface="Ink Free" panose="03080402000500000000" pitchFamily="66" charset="0"/>
          </a:endParaRPr>
        </a:p>
      </dgm:t>
    </dgm:pt>
    <dgm:pt modelId="{225E296E-D469-4BB2-949F-3CBDCC8D3288}" type="sibTrans" cxnId="{BB3CA836-0DB3-4F18-B7FD-F3997ED0143F}">
      <dgm:prSet/>
      <dgm:spPr/>
      <dgm:t>
        <a:bodyPr/>
        <a:lstStyle/>
        <a:p>
          <a:pPr>
            <a:lnSpc>
              <a:spcPct val="100000"/>
            </a:lnSpc>
          </a:pPr>
          <a:endParaRPr lang="es-EC">
            <a:latin typeface="Ink Free" panose="03080402000500000000" pitchFamily="66" charset="0"/>
          </a:endParaRPr>
        </a:p>
      </dgm:t>
    </dgm:pt>
    <dgm:pt modelId="{0424EEFD-E056-4323-96F8-798DA8EECEBD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Desarrollo Proyectos de Carrera.</a:t>
          </a:r>
        </a:p>
      </dgm:t>
    </dgm:pt>
    <dgm:pt modelId="{B1BDE780-054C-4568-8EFD-4EA984224410}" type="parTrans" cxnId="{9405936B-8B62-479C-B168-BFA2BE4CBA78}">
      <dgm:prSet/>
      <dgm:spPr/>
      <dgm:t>
        <a:bodyPr/>
        <a:lstStyle/>
        <a:p>
          <a:endParaRPr lang="es-EC">
            <a:latin typeface="Ink Free" panose="03080402000500000000" pitchFamily="66" charset="0"/>
          </a:endParaRPr>
        </a:p>
      </dgm:t>
    </dgm:pt>
    <dgm:pt modelId="{DAD0632F-4136-4E48-A640-34690FFE2A23}" type="sibTrans" cxnId="{9405936B-8B62-479C-B168-BFA2BE4CBA78}">
      <dgm:prSet/>
      <dgm:spPr/>
      <dgm:t>
        <a:bodyPr/>
        <a:lstStyle/>
        <a:p>
          <a:pPr>
            <a:lnSpc>
              <a:spcPct val="100000"/>
            </a:lnSpc>
          </a:pPr>
          <a:endParaRPr lang="es-EC">
            <a:latin typeface="Ink Free" panose="03080402000500000000" pitchFamily="66" charset="0"/>
          </a:endParaRPr>
        </a:p>
      </dgm:t>
    </dgm:pt>
    <dgm:pt modelId="{097AD470-4A3D-462B-B9AC-13E3117642E6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Mujeres en la Industria</a:t>
          </a:r>
        </a:p>
      </dgm:t>
    </dgm:pt>
    <dgm:pt modelId="{A53AFE89-4379-4EAE-AA73-F72B74799D58}" type="parTrans" cxnId="{FBEDDCE5-89CF-4DEC-AC19-DC2401C75B78}">
      <dgm:prSet/>
      <dgm:spPr/>
      <dgm:t>
        <a:bodyPr/>
        <a:lstStyle/>
        <a:p>
          <a:endParaRPr lang="es-EC">
            <a:latin typeface="Ink Free" panose="03080402000500000000" pitchFamily="66" charset="0"/>
          </a:endParaRPr>
        </a:p>
      </dgm:t>
    </dgm:pt>
    <dgm:pt modelId="{938DA6D7-628D-4869-9475-1C5FC3A41868}" type="sibTrans" cxnId="{FBEDDCE5-89CF-4DEC-AC19-DC2401C75B78}">
      <dgm:prSet/>
      <dgm:spPr/>
      <dgm:t>
        <a:bodyPr/>
        <a:lstStyle/>
        <a:p>
          <a:pPr>
            <a:lnSpc>
              <a:spcPct val="100000"/>
            </a:lnSpc>
          </a:pPr>
          <a:endParaRPr lang="es-EC">
            <a:latin typeface="Ink Free" panose="03080402000500000000" pitchFamily="66" charset="0"/>
          </a:endParaRPr>
        </a:p>
      </dgm:t>
    </dgm:pt>
    <dgm:pt modelId="{C70A8689-2ADD-47B4-A8D4-61E5B4C6AB77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Formación de Calidad Certificación Alemana</a:t>
          </a:r>
        </a:p>
      </dgm:t>
    </dgm:pt>
    <dgm:pt modelId="{618849E0-F7B8-48A9-8B6D-F5CF1FF9714F}" type="parTrans" cxnId="{A80FD441-D18C-4248-8CEB-86653CEE4EDD}">
      <dgm:prSet/>
      <dgm:spPr/>
      <dgm:t>
        <a:bodyPr/>
        <a:lstStyle/>
        <a:p>
          <a:endParaRPr lang="es-EC">
            <a:latin typeface="Ink Free" panose="03080402000500000000" pitchFamily="66" charset="0"/>
          </a:endParaRPr>
        </a:p>
      </dgm:t>
    </dgm:pt>
    <dgm:pt modelId="{150A7F68-2004-4D9E-8B8F-FE78A6A85E4D}" type="sibTrans" cxnId="{A80FD441-D18C-4248-8CEB-86653CEE4EDD}">
      <dgm:prSet/>
      <dgm:spPr/>
      <dgm:t>
        <a:bodyPr/>
        <a:lstStyle/>
        <a:p>
          <a:pPr>
            <a:lnSpc>
              <a:spcPct val="100000"/>
            </a:lnSpc>
          </a:pPr>
          <a:endParaRPr lang="es-EC">
            <a:latin typeface="Ink Free" panose="03080402000500000000" pitchFamily="66" charset="0"/>
          </a:endParaRPr>
        </a:p>
      </dgm:t>
    </dgm:pt>
    <dgm:pt modelId="{C5F52FB9-6305-46F3-8AD0-D98B9E53C65D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Intercambios</a:t>
          </a:r>
        </a:p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Ecu-Ale</a:t>
          </a:r>
        </a:p>
      </dgm:t>
    </dgm:pt>
    <dgm:pt modelId="{2609B689-91BE-44BF-8D24-FFAFE2228934}" type="parTrans" cxnId="{89EC254B-AF1A-4BC1-8184-64A16BF4B3D1}">
      <dgm:prSet/>
      <dgm:spPr/>
      <dgm:t>
        <a:bodyPr/>
        <a:lstStyle/>
        <a:p>
          <a:endParaRPr lang="es-EC">
            <a:latin typeface="Ink Free" panose="03080402000500000000" pitchFamily="66" charset="0"/>
          </a:endParaRPr>
        </a:p>
      </dgm:t>
    </dgm:pt>
    <dgm:pt modelId="{F1C6A779-C49C-41B1-993D-F3A9E7B327B8}" type="sibTrans" cxnId="{89EC254B-AF1A-4BC1-8184-64A16BF4B3D1}">
      <dgm:prSet/>
      <dgm:spPr/>
      <dgm:t>
        <a:bodyPr/>
        <a:lstStyle/>
        <a:p>
          <a:pPr>
            <a:lnSpc>
              <a:spcPct val="100000"/>
            </a:lnSpc>
          </a:pPr>
          <a:endParaRPr lang="es-EC">
            <a:latin typeface="Ink Free" panose="03080402000500000000" pitchFamily="66" charset="0"/>
          </a:endParaRPr>
        </a:p>
      </dgm:t>
    </dgm:pt>
    <dgm:pt modelId="{8BFD0B7F-C4E8-4AA6-B89A-DA359035F035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latin typeface="Ink Free" panose="03080402000500000000" pitchFamily="66" charset="0"/>
            </a:rPr>
            <a:t>Objetivo: EMPLEABILIDAD</a:t>
          </a:r>
        </a:p>
      </dgm:t>
    </dgm:pt>
    <dgm:pt modelId="{33E62FFC-ADC6-4964-A4B6-DDDD8CFFD9CC}" type="parTrans" cxnId="{B78D58B5-0A41-40ED-B271-EF01FA400E65}">
      <dgm:prSet/>
      <dgm:spPr/>
      <dgm:t>
        <a:bodyPr/>
        <a:lstStyle/>
        <a:p>
          <a:endParaRPr lang="es-EC">
            <a:latin typeface="Ink Free" panose="03080402000500000000" pitchFamily="66" charset="0"/>
          </a:endParaRPr>
        </a:p>
      </dgm:t>
    </dgm:pt>
    <dgm:pt modelId="{64B08D4A-FE8B-41B0-94FC-1C286E4A628F}" type="sibTrans" cxnId="{B78D58B5-0A41-40ED-B271-EF01FA400E65}">
      <dgm:prSet/>
      <dgm:spPr/>
      <dgm:t>
        <a:bodyPr/>
        <a:lstStyle/>
        <a:p>
          <a:pPr>
            <a:lnSpc>
              <a:spcPct val="100000"/>
            </a:lnSpc>
          </a:pPr>
          <a:endParaRPr lang="es-EC">
            <a:latin typeface="Ink Free" panose="03080402000500000000" pitchFamily="66" charset="0"/>
          </a:endParaRPr>
        </a:p>
      </dgm:t>
    </dgm:pt>
    <dgm:pt modelId="{DA15C62C-E762-4138-8B1D-60C0F8AFED83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Selección Estudiantes</a:t>
          </a:r>
        </a:p>
      </dgm:t>
    </dgm:pt>
    <dgm:pt modelId="{5FA4F80C-3FA4-463A-9622-C348AD1470CB}" type="parTrans" cxnId="{4057AB39-5488-4DD6-B6AE-5D861508F869}">
      <dgm:prSet/>
      <dgm:spPr/>
      <dgm:t>
        <a:bodyPr/>
        <a:lstStyle/>
        <a:p>
          <a:endParaRPr lang="es-EC"/>
        </a:p>
      </dgm:t>
    </dgm:pt>
    <dgm:pt modelId="{38268415-58C3-4B0A-9D57-5F76ECC3CC29}" type="sibTrans" cxnId="{4057AB39-5488-4DD6-B6AE-5D861508F869}">
      <dgm:prSet/>
      <dgm:spPr/>
      <dgm:t>
        <a:bodyPr/>
        <a:lstStyle/>
        <a:p>
          <a:pPr>
            <a:lnSpc>
              <a:spcPct val="100000"/>
            </a:lnSpc>
          </a:pPr>
          <a:endParaRPr lang="es-EC"/>
        </a:p>
      </dgm:t>
    </dgm:pt>
    <dgm:pt modelId="{B3A9B6B0-577B-447B-A340-55B08992C1C3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Bolsa de Empleo </a:t>
          </a:r>
        </a:p>
      </dgm:t>
    </dgm:pt>
    <dgm:pt modelId="{0F07F69A-4CC8-4AC5-8D7D-22E1A2DF88E0}" type="parTrans" cxnId="{98641073-50C7-4D41-A9F5-17991157EDC0}">
      <dgm:prSet/>
      <dgm:spPr/>
      <dgm:t>
        <a:bodyPr/>
        <a:lstStyle/>
        <a:p>
          <a:endParaRPr lang="es-EC"/>
        </a:p>
      </dgm:t>
    </dgm:pt>
    <dgm:pt modelId="{309A791D-DB27-4707-91F8-DE8C1B046B6D}" type="sibTrans" cxnId="{98641073-50C7-4D41-A9F5-17991157EDC0}">
      <dgm:prSet/>
      <dgm:spPr/>
      <dgm:t>
        <a:bodyPr/>
        <a:lstStyle/>
        <a:p>
          <a:pPr>
            <a:lnSpc>
              <a:spcPct val="100000"/>
            </a:lnSpc>
          </a:pPr>
          <a:endParaRPr lang="es-EC"/>
        </a:p>
      </dgm:t>
    </dgm:pt>
    <dgm:pt modelId="{9DDF2E4E-8C21-49B5-928E-0CF07A540448}">
      <dgm:prSet/>
      <dgm:spPr/>
      <dgm:t>
        <a:bodyPr/>
        <a:lstStyle/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Orientación </a:t>
          </a:r>
        </a:p>
        <a:p>
          <a:pPr>
            <a:lnSpc>
              <a:spcPct val="100000"/>
            </a:lnSpc>
          </a:pPr>
          <a:r>
            <a:rPr lang="es-EC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Vocacional</a:t>
          </a:r>
        </a:p>
      </dgm:t>
    </dgm:pt>
    <dgm:pt modelId="{82951356-61C8-4F65-8C5C-9F99D6A6C748}" type="parTrans" cxnId="{662626E0-6763-4779-BB5F-50648AE7EF11}">
      <dgm:prSet/>
      <dgm:spPr/>
      <dgm:t>
        <a:bodyPr/>
        <a:lstStyle/>
        <a:p>
          <a:endParaRPr lang="es-EC"/>
        </a:p>
      </dgm:t>
    </dgm:pt>
    <dgm:pt modelId="{105AB61C-D41D-452B-8C2E-AD1589B956EE}" type="sibTrans" cxnId="{662626E0-6763-4779-BB5F-50648AE7EF11}">
      <dgm:prSet/>
      <dgm:spPr/>
      <dgm:t>
        <a:bodyPr/>
        <a:lstStyle/>
        <a:p>
          <a:endParaRPr lang="es-EC"/>
        </a:p>
      </dgm:t>
    </dgm:pt>
    <dgm:pt modelId="{37787B57-F0E6-4C73-A31B-48746C261109}" type="pres">
      <dgm:prSet presAssocID="{18CFC71D-0A88-4EDA-99E5-5CE96EE48CE2}" presName="root" presStyleCnt="0">
        <dgm:presLayoutVars>
          <dgm:dir/>
          <dgm:resizeHandles val="exact"/>
        </dgm:presLayoutVars>
      </dgm:prSet>
      <dgm:spPr/>
    </dgm:pt>
    <dgm:pt modelId="{A2AA521E-FCE5-42C6-A8F4-6C843F0ED448}" type="pres">
      <dgm:prSet presAssocID="{18CFC71D-0A88-4EDA-99E5-5CE96EE48CE2}" presName="container" presStyleCnt="0">
        <dgm:presLayoutVars>
          <dgm:dir/>
          <dgm:resizeHandles val="exact"/>
        </dgm:presLayoutVars>
      </dgm:prSet>
      <dgm:spPr/>
    </dgm:pt>
    <dgm:pt modelId="{BB272015-C46D-472C-B687-E65080CB2F9D}" type="pres">
      <dgm:prSet presAssocID="{8BFD0B7F-C4E8-4AA6-B89A-DA359035F035}" presName="compNode" presStyleCnt="0"/>
      <dgm:spPr/>
    </dgm:pt>
    <dgm:pt modelId="{81710393-4513-4F0A-BCB1-FAA259DF63DD}" type="pres">
      <dgm:prSet presAssocID="{8BFD0B7F-C4E8-4AA6-B89A-DA359035F035}" presName="iconBgRect" presStyleLbl="bgShp" presStyleIdx="0" presStyleCnt="9"/>
      <dgm:spPr/>
    </dgm:pt>
    <dgm:pt modelId="{FC02CAC3-273A-485B-9242-8C234652E5F7}" type="pres">
      <dgm:prSet presAssocID="{8BFD0B7F-C4E8-4AA6-B89A-DA359035F035}" presName="iconRect" presStyleLbl="node1" presStyleIdx="0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ffice worker male with solid fill"/>
        </a:ext>
      </dgm:extLst>
    </dgm:pt>
    <dgm:pt modelId="{5A2ADD2D-5641-4ACE-B637-0CA9842971F0}" type="pres">
      <dgm:prSet presAssocID="{8BFD0B7F-C4E8-4AA6-B89A-DA359035F035}" presName="spaceRect" presStyleCnt="0"/>
      <dgm:spPr/>
    </dgm:pt>
    <dgm:pt modelId="{A80A4243-0667-44A1-8AAA-39577DDB0B55}" type="pres">
      <dgm:prSet presAssocID="{8BFD0B7F-C4E8-4AA6-B89A-DA359035F035}" presName="textRect" presStyleLbl="revTx" presStyleIdx="0" presStyleCnt="9">
        <dgm:presLayoutVars>
          <dgm:chMax val="1"/>
          <dgm:chPref val="1"/>
        </dgm:presLayoutVars>
      </dgm:prSet>
      <dgm:spPr/>
    </dgm:pt>
    <dgm:pt modelId="{D32D55B9-E438-459E-A1E3-91E53A6BD2FB}" type="pres">
      <dgm:prSet presAssocID="{64B08D4A-FE8B-41B0-94FC-1C286E4A628F}" presName="sibTrans" presStyleLbl="sibTrans2D1" presStyleIdx="0" presStyleCnt="0"/>
      <dgm:spPr/>
    </dgm:pt>
    <dgm:pt modelId="{8C1C0E33-6C3B-4EEF-8F8F-CF06678E0E87}" type="pres">
      <dgm:prSet presAssocID="{26B4AEC0-7B2A-4102-B45B-344CE5CEF97A}" presName="compNode" presStyleCnt="0"/>
      <dgm:spPr/>
    </dgm:pt>
    <dgm:pt modelId="{90C933FB-B472-4982-8E5C-B40E30C8BCBF}" type="pres">
      <dgm:prSet presAssocID="{26B4AEC0-7B2A-4102-B45B-344CE5CEF97A}" presName="iconBgRect" presStyleLbl="bgShp" presStyleIdx="1" presStyleCnt="9"/>
      <dgm:spPr/>
    </dgm:pt>
    <dgm:pt modelId="{372DCE60-33D9-4459-AF5D-9C96F8B735F3}" type="pres">
      <dgm:prSet presAssocID="{26B4AEC0-7B2A-4102-B45B-344CE5CEF97A}" presName="iconRect" presStyleLbl="node1" presStyleIdx="1" presStyleCnt="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pply And Demand with solid fill"/>
        </a:ext>
      </dgm:extLst>
    </dgm:pt>
    <dgm:pt modelId="{22DA45EB-E209-409E-90DB-2D64AEC6675A}" type="pres">
      <dgm:prSet presAssocID="{26B4AEC0-7B2A-4102-B45B-344CE5CEF97A}" presName="spaceRect" presStyleCnt="0"/>
      <dgm:spPr/>
    </dgm:pt>
    <dgm:pt modelId="{35648853-99D3-4718-9DB8-D6E22EE8DF19}" type="pres">
      <dgm:prSet presAssocID="{26B4AEC0-7B2A-4102-B45B-344CE5CEF97A}" presName="textRect" presStyleLbl="revTx" presStyleIdx="1" presStyleCnt="9">
        <dgm:presLayoutVars>
          <dgm:chMax val="1"/>
          <dgm:chPref val="1"/>
        </dgm:presLayoutVars>
      </dgm:prSet>
      <dgm:spPr/>
    </dgm:pt>
    <dgm:pt modelId="{4F8303EF-A5AA-4067-994F-F71AA76586FE}" type="pres">
      <dgm:prSet presAssocID="{225E296E-D469-4BB2-949F-3CBDCC8D3288}" presName="sibTrans" presStyleLbl="sibTrans2D1" presStyleIdx="0" presStyleCnt="0"/>
      <dgm:spPr/>
    </dgm:pt>
    <dgm:pt modelId="{20E4F02E-B567-404E-93C4-AD9665DBA01E}" type="pres">
      <dgm:prSet presAssocID="{0424EEFD-E056-4323-96F8-798DA8EECEBD}" presName="compNode" presStyleCnt="0"/>
      <dgm:spPr/>
    </dgm:pt>
    <dgm:pt modelId="{3813F71C-DDF5-4AB6-A99E-AC20D66E9E19}" type="pres">
      <dgm:prSet presAssocID="{0424EEFD-E056-4323-96F8-798DA8EECEBD}" presName="iconBgRect" presStyleLbl="bgShp" presStyleIdx="2" presStyleCnt="9"/>
      <dgm:spPr/>
    </dgm:pt>
    <dgm:pt modelId="{CAE7157D-D0C1-44A5-ADF4-12E3EAC5DBF2}" type="pres">
      <dgm:prSet presAssocID="{0424EEFD-E056-4323-96F8-798DA8EECEBD}" presName="iconRect" presStyleLbl="node1" presStyleIdx="2" presStyleCnt="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aduation cap with solid fill"/>
        </a:ext>
      </dgm:extLst>
    </dgm:pt>
    <dgm:pt modelId="{18DFC40F-3571-4AC5-81CF-E122924BC420}" type="pres">
      <dgm:prSet presAssocID="{0424EEFD-E056-4323-96F8-798DA8EECEBD}" presName="spaceRect" presStyleCnt="0"/>
      <dgm:spPr/>
    </dgm:pt>
    <dgm:pt modelId="{5D9D3101-DE24-4621-ABE5-D4139312CF72}" type="pres">
      <dgm:prSet presAssocID="{0424EEFD-E056-4323-96F8-798DA8EECEBD}" presName="textRect" presStyleLbl="revTx" presStyleIdx="2" presStyleCnt="9" custScaleX="78369" custLinFactNeighborX="-17146" custLinFactNeighborY="-2057">
        <dgm:presLayoutVars>
          <dgm:chMax val="1"/>
          <dgm:chPref val="1"/>
        </dgm:presLayoutVars>
      </dgm:prSet>
      <dgm:spPr/>
    </dgm:pt>
    <dgm:pt modelId="{FC4EDE39-5A22-405B-9A34-9EB872AC0C5C}" type="pres">
      <dgm:prSet presAssocID="{DAD0632F-4136-4E48-A640-34690FFE2A23}" presName="sibTrans" presStyleLbl="sibTrans2D1" presStyleIdx="0" presStyleCnt="0"/>
      <dgm:spPr/>
    </dgm:pt>
    <dgm:pt modelId="{BD3794F5-F47C-4FB4-8990-2465D628BB4A}" type="pres">
      <dgm:prSet presAssocID="{097AD470-4A3D-462B-B9AC-13E3117642E6}" presName="compNode" presStyleCnt="0"/>
      <dgm:spPr/>
    </dgm:pt>
    <dgm:pt modelId="{DF3ECEF9-7CA3-4CBF-9226-DF23868BD93B}" type="pres">
      <dgm:prSet presAssocID="{097AD470-4A3D-462B-B9AC-13E3117642E6}" presName="iconBgRect" presStyleLbl="bgShp" presStyleIdx="3" presStyleCnt="9"/>
      <dgm:spPr/>
    </dgm:pt>
    <dgm:pt modelId="{C0B0DBCC-4069-4AD5-A6CD-E05ACBF26565}" type="pres">
      <dgm:prSet presAssocID="{097AD470-4A3D-462B-B9AC-13E3117642E6}" presName="iconRect" presStyleLbl="node1" presStyleIdx="3" presStyleCnt="9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struction worker female with solid fill"/>
        </a:ext>
      </dgm:extLst>
    </dgm:pt>
    <dgm:pt modelId="{3AC521DB-6875-48AD-A84E-C0C46DEDCE0E}" type="pres">
      <dgm:prSet presAssocID="{097AD470-4A3D-462B-B9AC-13E3117642E6}" presName="spaceRect" presStyleCnt="0"/>
      <dgm:spPr/>
    </dgm:pt>
    <dgm:pt modelId="{7442F04D-693C-4CFE-B27F-2D882DEC5AA9}" type="pres">
      <dgm:prSet presAssocID="{097AD470-4A3D-462B-B9AC-13E3117642E6}" presName="textRect" presStyleLbl="revTx" presStyleIdx="3" presStyleCnt="9">
        <dgm:presLayoutVars>
          <dgm:chMax val="1"/>
          <dgm:chPref val="1"/>
        </dgm:presLayoutVars>
      </dgm:prSet>
      <dgm:spPr/>
    </dgm:pt>
    <dgm:pt modelId="{4099EC2A-F546-4A79-AE4F-5054F6617121}" type="pres">
      <dgm:prSet presAssocID="{938DA6D7-628D-4869-9475-1C5FC3A41868}" presName="sibTrans" presStyleLbl="sibTrans2D1" presStyleIdx="0" presStyleCnt="0"/>
      <dgm:spPr/>
    </dgm:pt>
    <dgm:pt modelId="{B81DA205-D349-4655-913D-8B24413CA820}" type="pres">
      <dgm:prSet presAssocID="{C70A8689-2ADD-47B4-A8D4-61E5B4C6AB77}" presName="compNode" presStyleCnt="0"/>
      <dgm:spPr/>
    </dgm:pt>
    <dgm:pt modelId="{B635AF20-1182-47FC-88AA-E47FB8C0210C}" type="pres">
      <dgm:prSet presAssocID="{C70A8689-2ADD-47B4-A8D4-61E5B4C6AB77}" presName="iconBgRect" presStyleLbl="bgShp" presStyleIdx="4" presStyleCnt="9"/>
      <dgm:spPr/>
    </dgm:pt>
    <dgm:pt modelId="{4071090A-2B79-4923-8B83-8AA5B46EAE59}" type="pres">
      <dgm:prSet presAssocID="{C70A8689-2ADD-47B4-A8D4-61E5B4C6AB77}" presName="iconRect" presStyleLbl="node1" presStyleIdx="4" presStyleCnt="9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ploma outline"/>
        </a:ext>
      </dgm:extLst>
    </dgm:pt>
    <dgm:pt modelId="{343C0B5B-8C89-4458-AE65-04B3C2E35E06}" type="pres">
      <dgm:prSet presAssocID="{C70A8689-2ADD-47B4-A8D4-61E5B4C6AB77}" presName="spaceRect" presStyleCnt="0"/>
      <dgm:spPr/>
    </dgm:pt>
    <dgm:pt modelId="{89458556-9AEE-40BC-A035-A2AEBA9C807B}" type="pres">
      <dgm:prSet presAssocID="{C70A8689-2ADD-47B4-A8D4-61E5B4C6AB77}" presName="textRect" presStyleLbl="revTx" presStyleIdx="4" presStyleCnt="9" custScaleX="118875">
        <dgm:presLayoutVars>
          <dgm:chMax val="1"/>
          <dgm:chPref val="1"/>
        </dgm:presLayoutVars>
      </dgm:prSet>
      <dgm:spPr/>
    </dgm:pt>
    <dgm:pt modelId="{FFDE1153-2EA0-4062-B106-988395A761F9}" type="pres">
      <dgm:prSet presAssocID="{150A7F68-2004-4D9E-8B8F-FE78A6A85E4D}" presName="sibTrans" presStyleLbl="sibTrans2D1" presStyleIdx="0" presStyleCnt="0"/>
      <dgm:spPr/>
    </dgm:pt>
    <dgm:pt modelId="{BD46630B-00BA-415F-A6E6-B97BDA869B78}" type="pres">
      <dgm:prSet presAssocID="{C5F52FB9-6305-46F3-8AD0-D98B9E53C65D}" presName="compNode" presStyleCnt="0"/>
      <dgm:spPr/>
    </dgm:pt>
    <dgm:pt modelId="{18B7DEC4-B947-4A7E-B355-EEEB55973394}" type="pres">
      <dgm:prSet presAssocID="{C5F52FB9-6305-46F3-8AD0-D98B9E53C65D}" presName="iconBgRect" presStyleLbl="bgShp" presStyleIdx="5" presStyleCnt="9"/>
      <dgm:spPr/>
    </dgm:pt>
    <dgm:pt modelId="{1AD541FA-DD71-4FEE-A7C3-F1CB80CBDCFF}" type="pres">
      <dgm:prSet presAssocID="{C5F52FB9-6305-46F3-8AD0-D98B9E53C65D}" presName="iconRect" presStyleLbl="node1" presStyleIdx="5" presStyleCnt="9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fessor male with solid fill"/>
        </a:ext>
      </dgm:extLst>
    </dgm:pt>
    <dgm:pt modelId="{84FFD83B-FBCF-46F3-A14A-89BF24536D97}" type="pres">
      <dgm:prSet presAssocID="{C5F52FB9-6305-46F3-8AD0-D98B9E53C65D}" presName="spaceRect" presStyleCnt="0"/>
      <dgm:spPr/>
    </dgm:pt>
    <dgm:pt modelId="{257E2012-6067-4CA0-A804-FE04FC6A78B9}" type="pres">
      <dgm:prSet presAssocID="{C5F52FB9-6305-46F3-8AD0-D98B9E53C65D}" presName="textRect" presStyleLbl="revTx" presStyleIdx="5" presStyleCnt="9" custScaleX="88308" custLinFactNeighborX="-6390">
        <dgm:presLayoutVars>
          <dgm:chMax val="1"/>
          <dgm:chPref val="1"/>
        </dgm:presLayoutVars>
      </dgm:prSet>
      <dgm:spPr/>
    </dgm:pt>
    <dgm:pt modelId="{FB6ABAE4-988D-4EC6-B0D6-FB0AC36DDC1A}" type="pres">
      <dgm:prSet presAssocID="{F1C6A779-C49C-41B1-993D-F3A9E7B327B8}" presName="sibTrans" presStyleLbl="sibTrans2D1" presStyleIdx="0" presStyleCnt="0"/>
      <dgm:spPr/>
    </dgm:pt>
    <dgm:pt modelId="{0A1555B8-5EB8-4E4B-8233-5F5C7EEC8A5B}" type="pres">
      <dgm:prSet presAssocID="{DA15C62C-E762-4138-8B1D-60C0F8AFED83}" presName="compNode" presStyleCnt="0"/>
      <dgm:spPr/>
    </dgm:pt>
    <dgm:pt modelId="{F0460633-3094-4F4C-968C-D0083C743033}" type="pres">
      <dgm:prSet presAssocID="{DA15C62C-E762-4138-8B1D-60C0F8AFED83}" presName="iconBgRect" presStyleLbl="bgShp" presStyleIdx="6" presStyleCnt="9"/>
      <dgm:spPr/>
    </dgm:pt>
    <dgm:pt modelId="{4A28982B-C9B1-4BBA-8BAC-FA1FDEE74CBA}" type="pres">
      <dgm:prSet presAssocID="{DA15C62C-E762-4138-8B1D-60C0F8AFED83}" presName="iconRect" presStyleLbl="node1" presStyleIdx="6" presStyleCnt="9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andshake with solid fill"/>
        </a:ext>
      </dgm:extLst>
    </dgm:pt>
    <dgm:pt modelId="{359B6169-1160-4F01-9A83-13CCEBD68629}" type="pres">
      <dgm:prSet presAssocID="{DA15C62C-E762-4138-8B1D-60C0F8AFED83}" presName="spaceRect" presStyleCnt="0"/>
      <dgm:spPr/>
    </dgm:pt>
    <dgm:pt modelId="{77D83BFB-D61D-4BB7-826E-6F9F9424D6B8}" type="pres">
      <dgm:prSet presAssocID="{DA15C62C-E762-4138-8B1D-60C0F8AFED83}" presName="textRect" presStyleLbl="revTx" presStyleIdx="6" presStyleCnt="9">
        <dgm:presLayoutVars>
          <dgm:chMax val="1"/>
          <dgm:chPref val="1"/>
        </dgm:presLayoutVars>
      </dgm:prSet>
      <dgm:spPr/>
    </dgm:pt>
    <dgm:pt modelId="{8330BB83-46B3-482E-915D-6C1452AE19F8}" type="pres">
      <dgm:prSet presAssocID="{38268415-58C3-4B0A-9D57-5F76ECC3CC29}" presName="sibTrans" presStyleLbl="sibTrans2D1" presStyleIdx="0" presStyleCnt="0"/>
      <dgm:spPr/>
    </dgm:pt>
    <dgm:pt modelId="{1DA34415-9C0F-4E1E-BA57-CCD7650EC59D}" type="pres">
      <dgm:prSet presAssocID="{B3A9B6B0-577B-447B-A340-55B08992C1C3}" presName="compNode" presStyleCnt="0"/>
      <dgm:spPr/>
    </dgm:pt>
    <dgm:pt modelId="{E2DD0BE5-B208-45B3-A8A5-3E92FC82D0E2}" type="pres">
      <dgm:prSet presAssocID="{B3A9B6B0-577B-447B-A340-55B08992C1C3}" presName="iconBgRect" presStyleLbl="bgShp" presStyleIdx="7" presStyleCnt="9"/>
      <dgm:spPr/>
    </dgm:pt>
    <dgm:pt modelId="{A5F582DA-7DD5-4316-98C6-CCF7F44AEB63}" type="pres">
      <dgm:prSet presAssocID="{B3A9B6B0-577B-447B-A340-55B08992C1C3}" presName="iconRect" presStyleLbl="node1" presStyleIdx="7" presStyleCnt="9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iefcase with solid fill"/>
        </a:ext>
      </dgm:extLst>
    </dgm:pt>
    <dgm:pt modelId="{4C4324E3-0E9F-476D-A80D-B266E2E8E682}" type="pres">
      <dgm:prSet presAssocID="{B3A9B6B0-577B-447B-A340-55B08992C1C3}" presName="spaceRect" presStyleCnt="0"/>
      <dgm:spPr/>
    </dgm:pt>
    <dgm:pt modelId="{9046B052-E49A-435C-9E64-90476F08C28B}" type="pres">
      <dgm:prSet presAssocID="{B3A9B6B0-577B-447B-A340-55B08992C1C3}" presName="textRect" presStyleLbl="revTx" presStyleIdx="7" presStyleCnt="9">
        <dgm:presLayoutVars>
          <dgm:chMax val="1"/>
          <dgm:chPref val="1"/>
        </dgm:presLayoutVars>
      </dgm:prSet>
      <dgm:spPr/>
    </dgm:pt>
    <dgm:pt modelId="{4FAD5B6E-7168-4A61-970A-2976FF88E2D6}" type="pres">
      <dgm:prSet presAssocID="{309A791D-DB27-4707-91F8-DE8C1B046B6D}" presName="sibTrans" presStyleLbl="sibTrans2D1" presStyleIdx="0" presStyleCnt="0"/>
      <dgm:spPr/>
    </dgm:pt>
    <dgm:pt modelId="{E6238B03-FA10-46E6-94A5-8D8B5C0E8B87}" type="pres">
      <dgm:prSet presAssocID="{9DDF2E4E-8C21-49B5-928E-0CF07A540448}" presName="compNode" presStyleCnt="0"/>
      <dgm:spPr/>
    </dgm:pt>
    <dgm:pt modelId="{65981F5E-ACC0-41B4-A675-0649D0C6A423}" type="pres">
      <dgm:prSet presAssocID="{9DDF2E4E-8C21-49B5-928E-0CF07A540448}" presName="iconBgRect" presStyleLbl="bgShp" presStyleIdx="8" presStyleCnt="9"/>
      <dgm:spPr/>
    </dgm:pt>
    <dgm:pt modelId="{5F30EAD0-698E-4DD6-B46D-30A76B224000}" type="pres">
      <dgm:prSet presAssocID="{9DDF2E4E-8C21-49B5-928E-0CF07A540448}" presName="iconRect" presStyleLbl="node1" presStyleIdx="8" presStyleCnt="9"/>
      <dgm:spPr>
        <a:blipFill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ild with balloon with solid fill"/>
        </a:ext>
      </dgm:extLst>
    </dgm:pt>
    <dgm:pt modelId="{62469F57-24F5-4BCE-A46B-EFFE03EBAD48}" type="pres">
      <dgm:prSet presAssocID="{9DDF2E4E-8C21-49B5-928E-0CF07A540448}" presName="spaceRect" presStyleCnt="0"/>
      <dgm:spPr/>
    </dgm:pt>
    <dgm:pt modelId="{89E4B826-A9FA-44E5-9AE6-615F9CFFE4A9}" type="pres">
      <dgm:prSet presAssocID="{9DDF2E4E-8C21-49B5-928E-0CF07A540448}" presName="textRect" presStyleLbl="revTx" presStyleIdx="8" presStyleCnt="9">
        <dgm:presLayoutVars>
          <dgm:chMax val="1"/>
          <dgm:chPref val="1"/>
        </dgm:presLayoutVars>
      </dgm:prSet>
      <dgm:spPr/>
    </dgm:pt>
  </dgm:ptLst>
  <dgm:cxnLst>
    <dgm:cxn modelId="{51037316-1CB6-429A-8414-08C5E7E48B10}" type="presOf" srcId="{26B4AEC0-7B2A-4102-B45B-344CE5CEF97A}" destId="{35648853-99D3-4718-9DB8-D6E22EE8DF19}" srcOrd="0" destOrd="0" presId="urn:microsoft.com/office/officeart/2018/2/layout/IconCircleList"/>
    <dgm:cxn modelId="{9E12E027-EAE1-4B26-B5D1-315BD380B559}" type="presOf" srcId="{225E296E-D469-4BB2-949F-3CBDCC8D3288}" destId="{4F8303EF-A5AA-4067-994F-F71AA76586FE}" srcOrd="0" destOrd="0" presId="urn:microsoft.com/office/officeart/2018/2/layout/IconCircleList"/>
    <dgm:cxn modelId="{BB3CA836-0DB3-4F18-B7FD-F3997ED0143F}" srcId="{18CFC71D-0A88-4EDA-99E5-5CE96EE48CE2}" destId="{26B4AEC0-7B2A-4102-B45B-344CE5CEF97A}" srcOrd="1" destOrd="0" parTransId="{4745F2F2-B19A-4CD2-807C-3B7C0FE93E4C}" sibTransId="{225E296E-D469-4BB2-949F-3CBDCC8D3288}"/>
    <dgm:cxn modelId="{F8C8BD36-2B3F-4818-8409-268FE754D3D3}" type="presOf" srcId="{64B08D4A-FE8B-41B0-94FC-1C286E4A628F}" destId="{D32D55B9-E438-459E-A1E3-91E53A6BD2FB}" srcOrd="0" destOrd="0" presId="urn:microsoft.com/office/officeart/2018/2/layout/IconCircleList"/>
    <dgm:cxn modelId="{4057AB39-5488-4DD6-B6AE-5D861508F869}" srcId="{18CFC71D-0A88-4EDA-99E5-5CE96EE48CE2}" destId="{DA15C62C-E762-4138-8B1D-60C0F8AFED83}" srcOrd="6" destOrd="0" parTransId="{5FA4F80C-3FA4-463A-9622-C348AD1470CB}" sibTransId="{38268415-58C3-4B0A-9D57-5F76ECC3CC29}"/>
    <dgm:cxn modelId="{A80FD441-D18C-4248-8CEB-86653CEE4EDD}" srcId="{18CFC71D-0A88-4EDA-99E5-5CE96EE48CE2}" destId="{C70A8689-2ADD-47B4-A8D4-61E5B4C6AB77}" srcOrd="4" destOrd="0" parTransId="{618849E0-F7B8-48A9-8B6D-F5CF1FF9714F}" sibTransId="{150A7F68-2004-4D9E-8B8F-FE78A6A85E4D}"/>
    <dgm:cxn modelId="{89EC254B-AF1A-4BC1-8184-64A16BF4B3D1}" srcId="{18CFC71D-0A88-4EDA-99E5-5CE96EE48CE2}" destId="{C5F52FB9-6305-46F3-8AD0-D98B9E53C65D}" srcOrd="5" destOrd="0" parTransId="{2609B689-91BE-44BF-8D24-FFAFE2228934}" sibTransId="{F1C6A779-C49C-41B1-993D-F3A9E7B327B8}"/>
    <dgm:cxn modelId="{9405936B-8B62-479C-B168-BFA2BE4CBA78}" srcId="{18CFC71D-0A88-4EDA-99E5-5CE96EE48CE2}" destId="{0424EEFD-E056-4323-96F8-798DA8EECEBD}" srcOrd="2" destOrd="0" parTransId="{B1BDE780-054C-4568-8EFD-4EA984224410}" sibTransId="{DAD0632F-4136-4E48-A640-34690FFE2A23}"/>
    <dgm:cxn modelId="{7400DA71-561C-4B37-9257-9F6B52FEAF20}" type="presOf" srcId="{150A7F68-2004-4D9E-8B8F-FE78A6A85E4D}" destId="{FFDE1153-2EA0-4062-B106-988395A761F9}" srcOrd="0" destOrd="0" presId="urn:microsoft.com/office/officeart/2018/2/layout/IconCircleList"/>
    <dgm:cxn modelId="{98641073-50C7-4D41-A9F5-17991157EDC0}" srcId="{18CFC71D-0A88-4EDA-99E5-5CE96EE48CE2}" destId="{B3A9B6B0-577B-447B-A340-55B08992C1C3}" srcOrd="7" destOrd="0" parTransId="{0F07F69A-4CC8-4AC5-8D7D-22E1A2DF88E0}" sibTransId="{309A791D-DB27-4707-91F8-DE8C1B046B6D}"/>
    <dgm:cxn modelId="{90248176-5346-4E12-9496-44426411E8CE}" type="presOf" srcId="{938DA6D7-628D-4869-9475-1C5FC3A41868}" destId="{4099EC2A-F546-4A79-AE4F-5054F6617121}" srcOrd="0" destOrd="0" presId="urn:microsoft.com/office/officeart/2018/2/layout/IconCircleList"/>
    <dgm:cxn modelId="{20720479-F54A-48B6-BB90-E1AD13CBF0FF}" type="presOf" srcId="{097AD470-4A3D-462B-B9AC-13E3117642E6}" destId="{7442F04D-693C-4CFE-B27F-2D882DEC5AA9}" srcOrd="0" destOrd="0" presId="urn:microsoft.com/office/officeart/2018/2/layout/IconCircleList"/>
    <dgm:cxn modelId="{42A5BC79-A497-4A6A-8A06-1F950633BBAD}" type="presOf" srcId="{8BFD0B7F-C4E8-4AA6-B89A-DA359035F035}" destId="{A80A4243-0667-44A1-8AAA-39577DDB0B55}" srcOrd="0" destOrd="0" presId="urn:microsoft.com/office/officeart/2018/2/layout/IconCircleList"/>
    <dgm:cxn modelId="{1613538B-2E68-48C1-9337-24AA789EBC07}" type="presOf" srcId="{38268415-58C3-4B0A-9D57-5F76ECC3CC29}" destId="{8330BB83-46B3-482E-915D-6C1452AE19F8}" srcOrd="0" destOrd="0" presId="urn:microsoft.com/office/officeart/2018/2/layout/IconCircleList"/>
    <dgm:cxn modelId="{2138F58B-52FF-448F-ABDB-DC38121EDEC0}" type="presOf" srcId="{DA15C62C-E762-4138-8B1D-60C0F8AFED83}" destId="{77D83BFB-D61D-4BB7-826E-6F9F9424D6B8}" srcOrd="0" destOrd="0" presId="urn:microsoft.com/office/officeart/2018/2/layout/IconCircleList"/>
    <dgm:cxn modelId="{0FE09791-A11E-4876-9BEB-A4CC9F3A833C}" type="presOf" srcId="{9DDF2E4E-8C21-49B5-928E-0CF07A540448}" destId="{89E4B826-A9FA-44E5-9AE6-615F9CFFE4A9}" srcOrd="0" destOrd="0" presId="urn:microsoft.com/office/officeart/2018/2/layout/IconCircleList"/>
    <dgm:cxn modelId="{BADEC292-419E-466F-B484-D83CEF9C0543}" type="presOf" srcId="{C5F52FB9-6305-46F3-8AD0-D98B9E53C65D}" destId="{257E2012-6067-4CA0-A804-FE04FC6A78B9}" srcOrd="0" destOrd="0" presId="urn:microsoft.com/office/officeart/2018/2/layout/IconCircleList"/>
    <dgm:cxn modelId="{A92DBD97-536A-4182-925D-77E286AEDACE}" type="presOf" srcId="{B3A9B6B0-577B-447B-A340-55B08992C1C3}" destId="{9046B052-E49A-435C-9E64-90476F08C28B}" srcOrd="0" destOrd="0" presId="urn:microsoft.com/office/officeart/2018/2/layout/IconCircleList"/>
    <dgm:cxn modelId="{B78D58B5-0A41-40ED-B271-EF01FA400E65}" srcId="{18CFC71D-0A88-4EDA-99E5-5CE96EE48CE2}" destId="{8BFD0B7F-C4E8-4AA6-B89A-DA359035F035}" srcOrd="0" destOrd="0" parTransId="{33E62FFC-ADC6-4964-A4B6-DDDD8CFFD9CC}" sibTransId="{64B08D4A-FE8B-41B0-94FC-1C286E4A628F}"/>
    <dgm:cxn modelId="{F607D9BD-AF0C-4CDE-B88F-41F580C9A220}" type="presOf" srcId="{C70A8689-2ADD-47B4-A8D4-61E5B4C6AB77}" destId="{89458556-9AEE-40BC-A035-A2AEBA9C807B}" srcOrd="0" destOrd="0" presId="urn:microsoft.com/office/officeart/2018/2/layout/IconCircleList"/>
    <dgm:cxn modelId="{803B4AC6-2D28-40FA-9EF1-10460F094470}" type="presOf" srcId="{309A791D-DB27-4707-91F8-DE8C1B046B6D}" destId="{4FAD5B6E-7168-4A61-970A-2976FF88E2D6}" srcOrd="0" destOrd="0" presId="urn:microsoft.com/office/officeart/2018/2/layout/IconCircleList"/>
    <dgm:cxn modelId="{F1C1CBD4-7392-4963-830E-B00F7F024738}" type="presOf" srcId="{F1C6A779-C49C-41B1-993D-F3A9E7B327B8}" destId="{FB6ABAE4-988D-4EC6-B0D6-FB0AC36DDC1A}" srcOrd="0" destOrd="0" presId="urn:microsoft.com/office/officeart/2018/2/layout/IconCircleList"/>
    <dgm:cxn modelId="{2DC28CDA-F29C-49BA-9DEA-81B2F1CCBDD4}" type="presOf" srcId="{DAD0632F-4136-4E48-A640-34690FFE2A23}" destId="{FC4EDE39-5A22-405B-9A34-9EB872AC0C5C}" srcOrd="0" destOrd="0" presId="urn:microsoft.com/office/officeart/2018/2/layout/IconCircleList"/>
    <dgm:cxn modelId="{CD4F0ADF-9E71-441A-A5C8-FA1529A8D82D}" type="presOf" srcId="{18CFC71D-0A88-4EDA-99E5-5CE96EE48CE2}" destId="{37787B57-F0E6-4C73-A31B-48746C261109}" srcOrd="0" destOrd="0" presId="urn:microsoft.com/office/officeart/2018/2/layout/IconCircleList"/>
    <dgm:cxn modelId="{662626E0-6763-4779-BB5F-50648AE7EF11}" srcId="{18CFC71D-0A88-4EDA-99E5-5CE96EE48CE2}" destId="{9DDF2E4E-8C21-49B5-928E-0CF07A540448}" srcOrd="8" destOrd="0" parTransId="{82951356-61C8-4F65-8C5C-9F99D6A6C748}" sibTransId="{105AB61C-D41D-452B-8C2E-AD1589B956EE}"/>
    <dgm:cxn modelId="{6563F8E1-9545-4F0D-AA32-BD8E267923BB}" type="presOf" srcId="{0424EEFD-E056-4323-96F8-798DA8EECEBD}" destId="{5D9D3101-DE24-4621-ABE5-D4139312CF72}" srcOrd="0" destOrd="0" presId="urn:microsoft.com/office/officeart/2018/2/layout/IconCircleList"/>
    <dgm:cxn modelId="{FBEDDCE5-89CF-4DEC-AC19-DC2401C75B78}" srcId="{18CFC71D-0A88-4EDA-99E5-5CE96EE48CE2}" destId="{097AD470-4A3D-462B-B9AC-13E3117642E6}" srcOrd="3" destOrd="0" parTransId="{A53AFE89-4379-4EAE-AA73-F72B74799D58}" sibTransId="{938DA6D7-628D-4869-9475-1C5FC3A41868}"/>
    <dgm:cxn modelId="{8998FDE1-1E9B-4EA2-87E9-3C120FD331DD}" type="presParOf" srcId="{37787B57-F0E6-4C73-A31B-48746C261109}" destId="{A2AA521E-FCE5-42C6-A8F4-6C843F0ED448}" srcOrd="0" destOrd="0" presId="urn:microsoft.com/office/officeart/2018/2/layout/IconCircleList"/>
    <dgm:cxn modelId="{4CCAEDC5-F3A6-4504-B772-84434A0B10A2}" type="presParOf" srcId="{A2AA521E-FCE5-42C6-A8F4-6C843F0ED448}" destId="{BB272015-C46D-472C-B687-E65080CB2F9D}" srcOrd="0" destOrd="0" presId="urn:microsoft.com/office/officeart/2018/2/layout/IconCircleList"/>
    <dgm:cxn modelId="{FAD783A9-995B-4058-8854-5D75AC8F876F}" type="presParOf" srcId="{BB272015-C46D-472C-B687-E65080CB2F9D}" destId="{81710393-4513-4F0A-BCB1-FAA259DF63DD}" srcOrd="0" destOrd="0" presId="urn:microsoft.com/office/officeart/2018/2/layout/IconCircleList"/>
    <dgm:cxn modelId="{9E3BF1CF-5E0F-459F-B710-C14576D9268F}" type="presParOf" srcId="{BB272015-C46D-472C-B687-E65080CB2F9D}" destId="{FC02CAC3-273A-485B-9242-8C234652E5F7}" srcOrd="1" destOrd="0" presId="urn:microsoft.com/office/officeart/2018/2/layout/IconCircleList"/>
    <dgm:cxn modelId="{387DD5D8-A1FD-4DF8-B0AF-682358DB0F49}" type="presParOf" srcId="{BB272015-C46D-472C-B687-E65080CB2F9D}" destId="{5A2ADD2D-5641-4ACE-B637-0CA9842971F0}" srcOrd="2" destOrd="0" presId="urn:microsoft.com/office/officeart/2018/2/layout/IconCircleList"/>
    <dgm:cxn modelId="{FA444AED-F888-4B97-93F3-22069F6E0324}" type="presParOf" srcId="{BB272015-C46D-472C-B687-E65080CB2F9D}" destId="{A80A4243-0667-44A1-8AAA-39577DDB0B55}" srcOrd="3" destOrd="0" presId="urn:microsoft.com/office/officeart/2018/2/layout/IconCircleList"/>
    <dgm:cxn modelId="{48B2EF22-74F9-463A-ACA9-F9681AD0F34C}" type="presParOf" srcId="{A2AA521E-FCE5-42C6-A8F4-6C843F0ED448}" destId="{D32D55B9-E438-459E-A1E3-91E53A6BD2FB}" srcOrd="1" destOrd="0" presId="urn:microsoft.com/office/officeart/2018/2/layout/IconCircleList"/>
    <dgm:cxn modelId="{011166A2-9EB6-4DFB-932B-E0DB98831B3B}" type="presParOf" srcId="{A2AA521E-FCE5-42C6-A8F4-6C843F0ED448}" destId="{8C1C0E33-6C3B-4EEF-8F8F-CF06678E0E87}" srcOrd="2" destOrd="0" presId="urn:microsoft.com/office/officeart/2018/2/layout/IconCircleList"/>
    <dgm:cxn modelId="{94858884-565E-41FB-972A-3C4114CB1005}" type="presParOf" srcId="{8C1C0E33-6C3B-4EEF-8F8F-CF06678E0E87}" destId="{90C933FB-B472-4982-8E5C-B40E30C8BCBF}" srcOrd="0" destOrd="0" presId="urn:microsoft.com/office/officeart/2018/2/layout/IconCircleList"/>
    <dgm:cxn modelId="{F823C18B-4107-4992-A705-3602BA1AD88B}" type="presParOf" srcId="{8C1C0E33-6C3B-4EEF-8F8F-CF06678E0E87}" destId="{372DCE60-33D9-4459-AF5D-9C96F8B735F3}" srcOrd="1" destOrd="0" presId="urn:microsoft.com/office/officeart/2018/2/layout/IconCircleList"/>
    <dgm:cxn modelId="{4344B6BE-C249-4970-8ECC-7FD80ED28192}" type="presParOf" srcId="{8C1C0E33-6C3B-4EEF-8F8F-CF06678E0E87}" destId="{22DA45EB-E209-409E-90DB-2D64AEC6675A}" srcOrd="2" destOrd="0" presId="urn:microsoft.com/office/officeart/2018/2/layout/IconCircleList"/>
    <dgm:cxn modelId="{E227FCE8-30C0-4097-A3C4-C360C4CFBA1A}" type="presParOf" srcId="{8C1C0E33-6C3B-4EEF-8F8F-CF06678E0E87}" destId="{35648853-99D3-4718-9DB8-D6E22EE8DF19}" srcOrd="3" destOrd="0" presId="urn:microsoft.com/office/officeart/2018/2/layout/IconCircleList"/>
    <dgm:cxn modelId="{8826B598-34B6-40B4-9342-29251A7632D0}" type="presParOf" srcId="{A2AA521E-FCE5-42C6-A8F4-6C843F0ED448}" destId="{4F8303EF-A5AA-4067-994F-F71AA76586FE}" srcOrd="3" destOrd="0" presId="urn:microsoft.com/office/officeart/2018/2/layout/IconCircleList"/>
    <dgm:cxn modelId="{D22D87F4-BAB0-4E05-8AAF-5FA0C6DDC1F9}" type="presParOf" srcId="{A2AA521E-FCE5-42C6-A8F4-6C843F0ED448}" destId="{20E4F02E-B567-404E-93C4-AD9665DBA01E}" srcOrd="4" destOrd="0" presId="urn:microsoft.com/office/officeart/2018/2/layout/IconCircleList"/>
    <dgm:cxn modelId="{3AA031CC-5F81-4CAC-B684-ABF0060F9C67}" type="presParOf" srcId="{20E4F02E-B567-404E-93C4-AD9665DBA01E}" destId="{3813F71C-DDF5-4AB6-A99E-AC20D66E9E19}" srcOrd="0" destOrd="0" presId="urn:microsoft.com/office/officeart/2018/2/layout/IconCircleList"/>
    <dgm:cxn modelId="{1AE2EE66-E30B-4D18-A951-C216AC8BFD38}" type="presParOf" srcId="{20E4F02E-B567-404E-93C4-AD9665DBA01E}" destId="{CAE7157D-D0C1-44A5-ADF4-12E3EAC5DBF2}" srcOrd="1" destOrd="0" presId="urn:microsoft.com/office/officeart/2018/2/layout/IconCircleList"/>
    <dgm:cxn modelId="{79F1C57A-9AE6-479B-9EF8-51FA92325F74}" type="presParOf" srcId="{20E4F02E-B567-404E-93C4-AD9665DBA01E}" destId="{18DFC40F-3571-4AC5-81CF-E122924BC420}" srcOrd="2" destOrd="0" presId="urn:microsoft.com/office/officeart/2018/2/layout/IconCircleList"/>
    <dgm:cxn modelId="{A3A2415F-84AA-47DC-BE04-A47CFC1FA6D6}" type="presParOf" srcId="{20E4F02E-B567-404E-93C4-AD9665DBA01E}" destId="{5D9D3101-DE24-4621-ABE5-D4139312CF72}" srcOrd="3" destOrd="0" presId="urn:microsoft.com/office/officeart/2018/2/layout/IconCircleList"/>
    <dgm:cxn modelId="{9C86BDBD-F827-4FBE-98F3-91717DD4256E}" type="presParOf" srcId="{A2AA521E-FCE5-42C6-A8F4-6C843F0ED448}" destId="{FC4EDE39-5A22-405B-9A34-9EB872AC0C5C}" srcOrd="5" destOrd="0" presId="urn:microsoft.com/office/officeart/2018/2/layout/IconCircleList"/>
    <dgm:cxn modelId="{F5908DDA-1F9D-43CE-8C67-11F5DEC09FF8}" type="presParOf" srcId="{A2AA521E-FCE5-42C6-A8F4-6C843F0ED448}" destId="{BD3794F5-F47C-4FB4-8990-2465D628BB4A}" srcOrd="6" destOrd="0" presId="urn:microsoft.com/office/officeart/2018/2/layout/IconCircleList"/>
    <dgm:cxn modelId="{3CBB13F6-3000-47C0-9A40-376CE8EC5A6A}" type="presParOf" srcId="{BD3794F5-F47C-4FB4-8990-2465D628BB4A}" destId="{DF3ECEF9-7CA3-4CBF-9226-DF23868BD93B}" srcOrd="0" destOrd="0" presId="urn:microsoft.com/office/officeart/2018/2/layout/IconCircleList"/>
    <dgm:cxn modelId="{3CE54320-10C7-45A3-A48C-992419F665FB}" type="presParOf" srcId="{BD3794F5-F47C-4FB4-8990-2465D628BB4A}" destId="{C0B0DBCC-4069-4AD5-A6CD-E05ACBF26565}" srcOrd="1" destOrd="0" presId="urn:microsoft.com/office/officeart/2018/2/layout/IconCircleList"/>
    <dgm:cxn modelId="{0CEBBB19-12FA-4469-AC5A-E7ABA26D81B3}" type="presParOf" srcId="{BD3794F5-F47C-4FB4-8990-2465D628BB4A}" destId="{3AC521DB-6875-48AD-A84E-C0C46DEDCE0E}" srcOrd="2" destOrd="0" presId="urn:microsoft.com/office/officeart/2018/2/layout/IconCircleList"/>
    <dgm:cxn modelId="{8911CAB5-3F2D-4A69-AD55-09A6A805DD5B}" type="presParOf" srcId="{BD3794F5-F47C-4FB4-8990-2465D628BB4A}" destId="{7442F04D-693C-4CFE-B27F-2D882DEC5AA9}" srcOrd="3" destOrd="0" presId="urn:microsoft.com/office/officeart/2018/2/layout/IconCircleList"/>
    <dgm:cxn modelId="{26C30642-AAD3-4D82-BC24-13FCB2CE74EA}" type="presParOf" srcId="{A2AA521E-FCE5-42C6-A8F4-6C843F0ED448}" destId="{4099EC2A-F546-4A79-AE4F-5054F6617121}" srcOrd="7" destOrd="0" presId="urn:microsoft.com/office/officeart/2018/2/layout/IconCircleList"/>
    <dgm:cxn modelId="{BE1B8676-3A5E-4EFB-9E4E-3BB36636686B}" type="presParOf" srcId="{A2AA521E-FCE5-42C6-A8F4-6C843F0ED448}" destId="{B81DA205-D349-4655-913D-8B24413CA820}" srcOrd="8" destOrd="0" presId="urn:microsoft.com/office/officeart/2018/2/layout/IconCircleList"/>
    <dgm:cxn modelId="{92179F8D-3BB9-4226-AA68-E1455D535281}" type="presParOf" srcId="{B81DA205-D349-4655-913D-8B24413CA820}" destId="{B635AF20-1182-47FC-88AA-E47FB8C0210C}" srcOrd="0" destOrd="0" presId="urn:microsoft.com/office/officeart/2018/2/layout/IconCircleList"/>
    <dgm:cxn modelId="{E1AF001D-BC42-420D-8A3C-009BB0BA0F58}" type="presParOf" srcId="{B81DA205-D349-4655-913D-8B24413CA820}" destId="{4071090A-2B79-4923-8B83-8AA5B46EAE59}" srcOrd="1" destOrd="0" presId="urn:microsoft.com/office/officeart/2018/2/layout/IconCircleList"/>
    <dgm:cxn modelId="{2F2F6C2E-D932-4A89-B78C-AF7744266261}" type="presParOf" srcId="{B81DA205-D349-4655-913D-8B24413CA820}" destId="{343C0B5B-8C89-4458-AE65-04B3C2E35E06}" srcOrd="2" destOrd="0" presId="urn:microsoft.com/office/officeart/2018/2/layout/IconCircleList"/>
    <dgm:cxn modelId="{AF55E108-6B86-4FD4-A60F-C42E2FC731B6}" type="presParOf" srcId="{B81DA205-D349-4655-913D-8B24413CA820}" destId="{89458556-9AEE-40BC-A035-A2AEBA9C807B}" srcOrd="3" destOrd="0" presId="urn:microsoft.com/office/officeart/2018/2/layout/IconCircleList"/>
    <dgm:cxn modelId="{A4A4EB51-E73B-405A-A079-06248D82F6D3}" type="presParOf" srcId="{A2AA521E-FCE5-42C6-A8F4-6C843F0ED448}" destId="{FFDE1153-2EA0-4062-B106-988395A761F9}" srcOrd="9" destOrd="0" presId="urn:microsoft.com/office/officeart/2018/2/layout/IconCircleList"/>
    <dgm:cxn modelId="{E8D8CDCD-BE60-4EC7-883F-9D09E7879CCD}" type="presParOf" srcId="{A2AA521E-FCE5-42C6-A8F4-6C843F0ED448}" destId="{BD46630B-00BA-415F-A6E6-B97BDA869B78}" srcOrd="10" destOrd="0" presId="urn:microsoft.com/office/officeart/2018/2/layout/IconCircleList"/>
    <dgm:cxn modelId="{27A66356-2EBC-4919-A72A-AE4F1185542A}" type="presParOf" srcId="{BD46630B-00BA-415F-A6E6-B97BDA869B78}" destId="{18B7DEC4-B947-4A7E-B355-EEEB55973394}" srcOrd="0" destOrd="0" presId="urn:microsoft.com/office/officeart/2018/2/layout/IconCircleList"/>
    <dgm:cxn modelId="{598A72B7-6854-42A3-88DF-B379306A0AD1}" type="presParOf" srcId="{BD46630B-00BA-415F-A6E6-B97BDA869B78}" destId="{1AD541FA-DD71-4FEE-A7C3-F1CB80CBDCFF}" srcOrd="1" destOrd="0" presId="urn:microsoft.com/office/officeart/2018/2/layout/IconCircleList"/>
    <dgm:cxn modelId="{DF90D2D9-EDBE-4BE1-97D5-EC8DD55E45FF}" type="presParOf" srcId="{BD46630B-00BA-415F-A6E6-B97BDA869B78}" destId="{84FFD83B-FBCF-46F3-A14A-89BF24536D97}" srcOrd="2" destOrd="0" presId="urn:microsoft.com/office/officeart/2018/2/layout/IconCircleList"/>
    <dgm:cxn modelId="{5F1DD9A5-E0CE-4616-84C7-DD71F8D9F857}" type="presParOf" srcId="{BD46630B-00BA-415F-A6E6-B97BDA869B78}" destId="{257E2012-6067-4CA0-A804-FE04FC6A78B9}" srcOrd="3" destOrd="0" presId="urn:microsoft.com/office/officeart/2018/2/layout/IconCircleList"/>
    <dgm:cxn modelId="{73977C23-033E-4424-99F1-B48F6D9DC4F5}" type="presParOf" srcId="{A2AA521E-FCE5-42C6-A8F4-6C843F0ED448}" destId="{FB6ABAE4-988D-4EC6-B0D6-FB0AC36DDC1A}" srcOrd="11" destOrd="0" presId="urn:microsoft.com/office/officeart/2018/2/layout/IconCircleList"/>
    <dgm:cxn modelId="{011B6E3C-357A-4306-B8EA-FD6AAF042121}" type="presParOf" srcId="{A2AA521E-FCE5-42C6-A8F4-6C843F0ED448}" destId="{0A1555B8-5EB8-4E4B-8233-5F5C7EEC8A5B}" srcOrd="12" destOrd="0" presId="urn:microsoft.com/office/officeart/2018/2/layout/IconCircleList"/>
    <dgm:cxn modelId="{5E0F3F91-8D7A-45D1-8D04-920ECE34DBC0}" type="presParOf" srcId="{0A1555B8-5EB8-4E4B-8233-5F5C7EEC8A5B}" destId="{F0460633-3094-4F4C-968C-D0083C743033}" srcOrd="0" destOrd="0" presId="urn:microsoft.com/office/officeart/2018/2/layout/IconCircleList"/>
    <dgm:cxn modelId="{3ECFEEBF-6B79-40CA-A172-268D44100A03}" type="presParOf" srcId="{0A1555B8-5EB8-4E4B-8233-5F5C7EEC8A5B}" destId="{4A28982B-C9B1-4BBA-8BAC-FA1FDEE74CBA}" srcOrd="1" destOrd="0" presId="urn:microsoft.com/office/officeart/2018/2/layout/IconCircleList"/>
    <dgm:cxn modelId="{F8A3EBEA-70D0-4CC0-ACCB-0D47D3067228}" type="presParOf" srcId="{0A1555B8-5EB8-4E4B-8233-5F5C7EEC8A5B}" destId="{359B6169-1160-4F01-9A83-13CCEBD68629}" srcOrd="2" destOrd="0" presId="urn:microsoft.com/office/officeart/2018/2/layout/IconCircleList"/>
    <dgm:cxn modelId="{F822CA68-D386-451A-AC46-B365119F1E57}" type="presParOf" srcId="{0A1555B8-5EB8-4E4B-8233-5F5C7EEC8A5B}" destId="{77D83BFB-D61D-4BB7-826E-6F9F9424D6B8}" srcOrd="3" destOrd="0" presId="urn:microsoft.com/office/officeart/2018/2/layout/IconCircleList"/>
    <dgm:cxn modelId="{6517E579-C8A6-4BF5-B964-ED17C1481096}" type="presParOf" srcId="{A2AA521E-FCE5-42C6-A8F4-6C843F0ED448}" destId="{8330BB83-46B3-482E-915D-6C1452AE19F8}" srcOrd="13" destOrd="0" presId="urn:microsoft.com/office/officeart/2018/2/layout/IconCircleList"/>
    <dgm:cxn modelId="{E521896D-7E5E-443C-A7FA-8B42CE520689}" type="presParOf" srcId="{A2AA521E-FCE5-42C6-A8F4-6C843F0ED448}" destId="{1DA34415-9C0F-4E1E-BA57-CCD7650EC59D}" srcOrd="14" destOrd="0" presId="urn:microsoft.com/office/officeart/2018/2/layout/IconCircleList"/>
    <dgm:cxn modelId="{A513F847-9342-47B8-84F7-9A168A8274CB}" type="presParOf" srcId="{1DA34415-9C0F-4E1E-BA57-CCD7650EC59D}" destId="{E2DD0BE5-B208-45B3-A8A5-3E92FC82D0E2}" srcOrd="0" destOrd="0" presId="urn:microsoft.com/office/officeart/2018/2/layout/IconCircleList"/>
    <dgm:cxn modelId="{826E9738-F495-4B1C-9AA5-F16425AAB978}" type="presParOf" srcId="{1DA34415-9C0F-4E1E-BA57-CCD7650EC59D}" destId="{A5F582DA-7DD5-4316-98C6-CCF7F44AEB63}" srcOrd="1" destOrd="0" presId="urn:microsoft.com/office/officeart/2018/2/layout/IconCircleList"/>
    <dgm:cxn modelId="{61324780-56D0-45DD-86C9-800973B06565}" type="presParOf" srcId="{1DA34415-9C0F-4E1E-BA57-CCD7650EC59D}" destId="{4C4324E3-0E9F-476D-A80D-B266E2E8E682}" srcOrd="2" destOrd="0" presId="urn:microsoft.com/office/officeart/2018/2/layout/IconCircleList"/>
    <dgm:cxn modelId="{699CC8E6-C57A-47D2-A1FB-748A715DA98A}" type="presParOf" srcId="{1DA34415-9C0F-4E1E-BA57-CCD7650EC59D}" destId="{9046B052-E49A-435C-9E64-90476F08C28B}" srcOrd="3" destOrd="0" presId="urn:microsoft.com/office/officeart/2018/2/layout/IconCircleList"/>
    <dgm:cxn modelId="{738081D7-FEF1-40BD-8E94-3CA6B756A468}" type="presParOf" srcId="{A2AA521E-FCE5-42C6-A8F4-6C843F0ED448}" destId="{4FAD5B6E-7168-4A61-970A-2976FF88E2D6}" srcOrd="15" destOrd="0" presId="urn:microsoft.com/office/officeart/2018/2/layout/IconCircleList"/>
    <dgm:cxn modelId="{70927BD3-68BB-4BF6-B060-44CB3B630CF7}" type="presParOf" srcId="{A2AA521E-FCE5-42C6-A8F4-6C843F0ED448}" destId="{E6238B03-FA10-46E6-94A5-8D8B5C0E8B87}" srcOrd="16" destOrd="0" presId="urn:microsoft.com/office/officeart/2018/2/layout/IconCircleList"/>
    <dgm:cxn modelId="{932D8851-6513-45A6-9BF2-59AA33CE240B}" type="presParOf" srcId="{E6238B03-FA10-46E6-94A5-8D8B5C0E8B87}" destId="{65981F5E-ACC0-41B4-A675-0649D0C6A423}" srcOrd="0" destOrd="0" presId="urn:microsoft.com/office/officeart/2018/2/layout/IconCircleList"/>
    <dgm:cxn modelId="{491FE38A-A88C-4C35-918B-E37AE96C9D5D}" type="presParOf" srcId="{E6238B03-FA10-46E6-94A5-8D8B5C0E8B87}" destId="{5F30EAD0-698E-4DD6-B46D-30A76B224000}" srcOrd="1" destOrd="0" presId="urn:microsoft.com/office/officeart/2018/2/layout/IconCircleList"/>
    <dgm:cxn modelId="{6FC64DB8-ACC4-40C5-9C8C-2E330B9798D9}" type="presParOf" srcId="{E6238B03-FA10-46E6-94A5-8D8B5C0E8B87}" destId="{62469F57-24F5-4BCE-A46B-EFFE03EBAD48}" srcOrd="2" destOrd="0" presId="urn:microsoft.com/office/officeart/2018/2/layout/IconCircleList"/>
    <dgm:cxn modelId="{90BF026C-5B30-465A-911D-F513BFEB4BE4}" type="presParOf" srcId="{E6238B03-FA10-46E6-94A5-8D8B5C0E8B87}" destId="{89E4B826-A9FA-44E5-9AE6-615F9CFFE4A9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CFC71D-0A88-4EDA-99E5-5CE96EE48CE2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26B4AEC0-7B2A-4102-B45B-344CE5CEF97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C" sz="1400" noProof="0" dirty="0">
              <a:latin typeface="Ink Free" panose="03080402000500000000" pitchFamily="66" charset="0"/>
            </a:rPr>
            <a:t>Habilidades socioemocionales </a:t>
          </a:r>
        </a:p>
      </dgm:t>
    </dgm:pt>
    <dgm:pt modelId="{4745F2F2-B19A-4CD2-807C-3B7C0FE93E4C}" type="parTrans" cxnId="{BB3CA836-0DB3-4F18-B7FD-F3997ED0143F}">
      <dgm:prSet/>
      <dgm:spPr/>
      <dgm:t>
        <a:bodyPr/>
        <a:lstStyle/>
        <a:p>
          <a:endParaRPr lang="es-EC" sz="2000">
            <a:latin typeface="Ink Free" panose="03080402000500000000" pitchFamily="66" charset="0"/>
          </a:endParaRPr>
        </a:p>
      </dgm:t>
    </dgm:pt>
    <dgm:pt modelId="{225E296E-D469-4BB2-949F-3CBDCC8D3288}" type="sibTrans" cxnId="{BB3CA836-0DB3-4F18-B7FD-F3997ED0143F}">
      <dgm:prSet/>
      <dgm:spPr/>
      <dgm:t>
        <a:bodyPr/>
        <a:lstStyle/>
        <a:p>
          <a:pPr>
            <a:lnSpc>
              <a:spcPct val="100000"/>
            </a:lnSpc>
          </a:pPr>
          <a:endParaRPr lang="es-EC" sz="2000">
            <a:latin typeface="Ink Free" panose="03080402000500000000" pitchFamily="66" charset="0"/>
          </a:endParaRPr>
        </a:p>
      </dgm:t>
    </dgm:pt>
    <dgm:pt modelId="{6B9A3B21-B482-443F-BAD1-033EFBBA6A3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C" sz="1400" noProof="0" dirty="0">
              <a:latin typeface="Ink Free" panose="03080402000500000000" pitchFamily="66" charset="0"/>
            </a:rPr>
            <a:t>Pensamiento Crítico e Innovador </a:t>
          </a:r>
        </a:p>
      </dgm:t>
    </dgm:pt>
    <dgm:pt modelId="{16F53F6F-DB60-40D1-8130-2A6FF3EF68A1}" type="parTrans" cxnId="{61B437EE-7032-447E-977A-83405FCA60C4}">
      <dgm:prSet/>
      <dgm:spPr/>
      <dgm:t>
        <a:bodyPr/>
        <a:lstStyle/>
        <a:p>
          <a:endParaRPr lang="es-EC" sz="2000">
            <a:latin typeface="Ink Free" panose="03080402000500000000" pitchFamily="66" charset="0"/>
          </a:endParaRPr>
        </a:p>
      </dgm:t>
    </dgm:pt>
    <dgm:pt modelId="{78C438EC-3E7C-4F58-A30E-4E2B9144DB19}" type="sibTrans" cxnId="{61B437EE-7032-447E-977A-83405FCA60C4}">
      <dgm:prSet/>
      <dgm:spPr/>
      <dgm:t>
        <a:bodyPr/>
        <a:lstStyle/>
        <a:p>
          <a:pPr>
            <a:lnSpc>
              <a:spcPct val="100000"/>
            </a:lnSpc>
          </a:pPr>
          <a:endParaRPr lang="es-EC" sz="2000">
            <a:latin typeface="Ink Free" panose="03080402000500000000" pitchFamily="66" charset="0"/>
          </a:endParaRPr>
        </a:p>
      </dgm:t>
    </dgm:pt>
    <dgm:pt modelId="{6673D268-C788-4957-9813-3CDCD3C80CB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C" sz="1400" noProof="0" dirty="0">
              <a:latin typeface="Ink Free" panose="03080402000500000000" pitchFamily="66" charset="0"/>
            </a:rPr>
            <a:t>Habilidades </a:t>
          </a:r>
        </a:p>
        <a:p>
          <a:pPr>
            <a:lnSpc>
              <a:spcPct val="100000"/>
            </a:lnSpc>
          </a:pPr>
          <a:r>
            <a:rPr lang="es-EC" sz="1400" noProof="0" dirty="0">
              <a:latin typeface="Ink Free" panose="03080402000500000000" pitchFamily="66" charset="0"/>
            </a:rPr>
            <a:t>Técnicas</a:t>
          </a:r>
        </a:p>
      </dgm:t>
    </dgm:pt>
    <dgm:pt modelId="{BBF108BD-982D-4F39-A1C8-3A65F47264B9}" type="parTrans" cxnId="{2E777696-3B92-45BE-B00E-A2FF70C5F3DF}">
      <dgm:prSet/>
      <dgm:spPr/>
      <dgm:t>
        <a:bodyPr/>
        <a:lstStyle/>
        <a:p>
          <a:endParaRPr lang="es-EC" sz="2000">
            <a:latin typeface="Ink Free" panose="03080402000500000000" pitchFamily="66" charset="0"/>
          </a:endParaRPr>
        </a:p>
      </dgm:t>
    </dgm:pt>
    <dgm:pt modelId="{6B92F80C-8BB4-40B0-A698-F132DB4B0CB6}" type="sibTrans" cxnId="{2E777696-3B92-45BE-B00E-A2FF70C5F3DF}">
      <dgm:prSet/>
      <dgm:spPr/>
      <dgm:t>
        <a:bodyPr/>
        <a:lstStyle/>
        <a:p>
          <a:pPr>
            <a:lnSpc>
              <a:spcPct val="100000"/>
            </a:lnSpc>
          </a:pPr>
          <a:endParaRPr lang="es-EC" sz="2000">
            <a:latin typeface="Ink Free" panose="03080402000500000000" pitchFamily="66" charset="0"/>
          </a:endParaRPr>
        </a:p>
      </dgm:t>
    </dgm:pt>
    <dgm:pt modelId="{12BD9E2F-A5E6-4F20-B8E6-1D88E521331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C" sz="1400" noProof="0" dirty="0">
              <a:latin typeface="Ink Free" panose="03080402000500000000" pitchFamily="66" charset="0"/>
            </a:rPr>
            <a:t>Competencias Digitales</a:t>
          </a:r>
        </a:p>
      </dgm:t>
    </dgm:pt>
    <dgm:pt modelId="{E31A169C-C9BF-4916-8B0E-7E325AB84CDA}" type="parTrans" cxnId="{89D24D53-8F67-456D-B649-6EC91568EA9C}">
      <dgm:prSet/>
      <dgm:spPr/>
      <dgm:t>
        <a:bodyPr/>
        <a:lstStyle/>
        <a:p>
          <a:endParaRPr lang="es-EC" sz="2000">
            <a:latin typeface="Ink Free" panose="03080402000500000000" pitchFamily="66" charset="0"/>
          </a:endParaRPr>
        </a:p>
      </dgm:t>
    </dgm:pt>
    <dgm:pt modelId="{27930AFA-7CEA-4742-9961-F90AB642C25B}" type="sibTrans" cxnId="{89D24D53-8F67-456D-B649-6EC91568EA9C}">
      <dgm:prSet/>
      <dgm:spPr/>
      <dgm:t>
        <a:bodyPr/>
        <a:lstStyle/>
        <a:p>
          <a:pPr>
            <a:lnSpc>
              <a:spcPct val="100000"/>
            </a:lnSpc>
          </a:pPr>
          <a:endParaRPr lang="es-EC" sz="2000">
            <a:latin typeface="Ink Free" panose="03080402000500000000" pitchFamily="66" charset="0"/>
          </a:endParaRPr>
        </a:p>
      </dgm:t>
    </dgm:pt>
    <dgm:pt modelId="{EB8986D1-1C96-4B76-AF00-E8BC5D6D07A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C" sz="1400" noProof="0" dirty="0">
              <a:latin typeface="Ink Free" panose="03080402000500000000" pitchFamily="66" charset="0"/>
            </a:rPr>
            <a:t>Verdes - Sustentables</a:t>
          </a:r>
        </a:p>
      </dgm:t>
    </dgm:pt>
    <dgm:pt modelId="{2E53077F-EA8C-4E7E-8D8F-EB7D3BCA1B3B}" type="parTrans" cxnId="{2AD821C5-9D0B-41F4-8C98-ECA2250843DB}">
      <dgm:prSet/>
      <dgm:spPr/>
      <dgm:t>
        <a:bodyPr/>
        <a:lstStyle/>
        <a:p>
          <a:endParaRPr lang="es-EC" sz="2000">
            <a:latin typeface="Ink Free" panose="03080402000500000000" pitchFamily="66" charset="0"/>
          </a:endParaRPr>
        </a:p>
      </dgm:t>
    </dgm:pt>
    <dgm:pt modelId="{7FC01DB5-B681-43DF-BB08-9945C2A46C14}" type="sibTrans" cxnId="{2AD821C5-9D0B-41F4-8C98-ECA2250843DB}">
      <dgm:prSet/>
      <dgm:spPr/>
      <dgm:t>
        <a:bodyPr/>
        <a:lstStyle/>
        <a:p>
          <a:endParaRPr lang="es-EC" sz="2000">
            <a:latin typeface="Ink Free" panose="03080402000500000000" pitchFamily="66" charset="0"/>
          </a:endParaRPr>
        </a:p>
      </dgm:t>
    </dgm:pt>
    <dgm:pt modelId="{37787B57-F0E6-4C73-A31B-48746C261109}" type="pres">
      <dgm:prSet presAssocID="{18CFC71D-0A88-4EDA-99E5-5CE96EE48CE2}" presName="root" presStyleCnt="0">
        <dgm:presLayoutVars>
          <dgm:dir/>
          <dgm:resizeHandles val="exact"/>
        </dgm:presLayoutVars>
      </dgm:prSet>
      <dgm:spPr/>
    </dgm:pt>
    <dgm:pt modelId="{A2AA521E-FCE5-42C6-A8F4-6C843F0ED448}" type="pres">
      <dgm:prSet presAssocID="{18CFC71D-0A88-4EDA-99E5-5CE96EE48CE2}" presName="container" presStyleCnt="0">
        <dgm:presLayoutVars>
          <dgm:dir/>
          <dgm:resizeHandles val="exact"/>
        </dgm:presLayoutVars>
      </dgm:prSet>
      <dgm:spPr/>
    </dgm:pt>
    <dgm:pt modelId="{8C1C0E33-6C3B-4EEF-8F8F-CF06678E0E87}" type="pres">
      <dgm:prSet presAssocID="{26B4AEC0-7B2A-4102-B45B-344CE5CEF97A}" presName="compNode" presStyleCnt="0"/>
      <dgm:spPr/>
    </dgm:pt>
    <dgm:pt modelId="{90C933FB-B472-4982-8E5C-B40E30C8BCBF}" type="pres">
      <dgm:prSet presAssocID="{26B4AEC0-7B2A-4102-B45B-344CE5CEF97A}" presName="iconBgRect" presStyleLbl="bgShp" presStyleIdx="0" presStyleCnt="5"/>
      <dgm:spPr/>
    </dgm:pt>
    <dgm:pt modelId="{372DCE60-33D9-4459-AF5D-9C96F8B735F3}" type="pres">
      <dgm:prSet presAssocID="{26B4AEC0-7B2A-4102-B45B-344CE5CEF97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ycle with people with solid fill"/>
        </a:ext>
      </dgm:extLst>
    </dgm:pt>
    <dgm:pt modelId="{22DA45EB-E209-409E-90DB-2D64AEC6675A}" type="pres">
      <dgm:prSet presAssocID="{26B4AEC0-7B2A-4102-B45B-344CE5CEF97A}" presName="spaceRect" presStyleCnt="0"/>
      <dgm:spPr/>
    </dgm:pt>
    <dgm:pt modelId="{35648853-99D3-4718-9DB8-D6E22EE8DF19}" type="pres">
      <dgm:prSet presAssocID="{26B4AEC0-7B2A-4102-B45B-344CE5CEF97A}" presName="textRect" presStyleLbl="revTx" presStyleIdx="0" presStyleCnt="5">
        <dgm:presLayoutVars>
          <dgm:chMax val="1"/>
          <dgm:chPref val="1"/>
        </dgm:presLayoutVars>
      </dgm:prSet>
      <dgm:spPr/>
    </dgm:pt>
    <dgm:pt modelId="{11414C93-53C9-47E5-9B62-D9E231ECAED6}" type="pres">
      <dgm:prSet presAssocID="{225E296E-D469-4BB2-949F-3CBDCC8D3288}" presName="sibTrans" presStyleLbl="sibTrans2D1" presStyleIdx="0" presStyleCnt="0"/>
      <dgm:spPr/>
    </dgm:pt>
    <dgm:pt modelId="{F4F4DAEC-614C-4C44-BA86-CE94D67AE6E2}" type="pres">
      <dgm:prSet presAssocID="{6B9A3B21-B482-443F-BAD1-033EFBBA6A3C}" presName="compNode" presStyleCnt="0"/>
      <dgm:spPr/>
    </dgm:pt>
    <dgm:pt modelId="{2427B613-5867-4450-8F65-3CE7F9F3EF27}" type="pres">
      <dgm:prSet presAssocID="{6B9A3B21-B482-443F-BAD1-033EFBBA6A3C}" presName="iconBgRect" presStyleLbl="bgShp" presStyleIdx="1" presStyleCnt="5"/>
      <dgm:spPr/>
    </dgm:pt>
    <dgm:pt modelId="{FE8FCB81-7C47-4C3F-8D46-60B9503F663A}" type="pres">
      <dgm:prSet presAssocID="{6B9A3B21-B482-443F-BAD1-033EFBBA6A3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ainstorm with solid fill"/>
        </a:ext>
      </dgm:extLst>
    </dgm:pt>
    <dgm:pt modelId="{F314BDC9-8983-4ECE-97C6-4C381A119541}" type="pres">
      <dgm:prSet presAssocID="{6B9A3B21-B482-443F-BAD1-033EFBBA6A3C}" presName="spaceRect" presStyleCnt="0"/>
      <dgm:spPr/>
    </dgm:pt>
    <dgm:pt modelId="{D860860E-960E-4DAA-9C47-B09671774E9F}" type="pres">
      <dgm:prSet presAssocID="{6B9A3B21-B482-443F-BAD1-033EFBBA6A3C}" presName="textRect" presStyleLbl="revTx" presStyleIdx="1" presStyleCnt="5">
        <dgm:presLayoutVars>
          <dgm:chMax val="1"/>
          <dgm:chPref val="1"/>
        </dgm:presLayoutVars>
      </dgm:prSet>
      <dgm:spPr/>
    </dgm:pt>
    <dgm:pt modelId="{6264AF5C-13A6-4FD6-8FD7-3D1FD965F6F5}" type="pres">
      <dgm:prSet presAssocID="{78C438EC-3E7C-4F58-A30E-4E2B9144DB19}" presName="sibTrans" presStyleLbl="sibTrans2D1" presStyleIdx="0" presStyleCnt="0"/>
      <dgm:spPr/>
    </dgm:pt>
    <dgm:pt modelId="{EEFCD8F0-F2A7-4443-B579-91CDA6C29D83}" type="pres">
      <dgm:prSet presAssocID="{6673D268-C788-4957-9813-3CDCD3C80CB1}" presName="compNode" presStyleCnt="0"/>
      <dgm:spPr/>
    </dgm:pt>
    <dgm:pt modelId="{C13539D3-126E-4854-92E3-07D05F1BB731}" type="pres">
      <dgm:prSet presAssocID="{6673D268-C788-4957-9813-3CDCD3C80CB1}" presName="iconBgRect" presStyleLbl="bgShp" presStyleIdx="2" presStyleCnt="5"/>
      <dgm:spPr/>
    </dgm:pt>
    <dgm:pt modelId="{D9528981-AFE6-40C6-9FFA-25C0694EAFE0}" type="pres">
      <dgm:prSet presAssocID="{6673D268-C788-4957-9813-3CDCD3C80CB1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duction with solid fill"/>
        </a:ext>
      </dgm:extLst>
    </dgm:pt>
    <dgm:pt modelId="{F7265E20-1A05-45FA-8F0D-446E058A44A7}" type="pres">
      <dgm:prSet presAssocID="{6673D268-C788-4957-9813-3CDCD3C80CB1}" presName="spaceRect" presStyleCnt="0"/>
      <dgm:spPr/>
    </dgm:pt>
    <dgm:pt modelId="{F857D8EC-6D12-4833-AFBD-3089DB3ABEA0}" type="pres">
      <dgm:prSet presAssocID="{6673D268-C788-4957-9813-3CDCD3C80CB1}" presName="textRect" presStyleLbl="revTx" presStyleIdx="2" presStyleCnt="5">
        <dgm:presLayoutVars>
          <dgm:chMax val="1"/>
          <dgm:chPref val="1"/>
        </dgm:presLayoutVars>
      </dgm:prSet>
      <dgm:spPr/>
    </dgm:pt>
    <dgm:pt modelId="{7820260A-FF1A-4D73-9EF2-1AFDF92EA7E3}" type="pres">
      <dgm:prSet presAssocID="{6B92F80C-8BB4-40B0-A698-F132DB4B0CB6}" presName="sibTrans" presStyleLbl="sibTrans2D1" presStyleIdx="0" presStyleCnt="0"/>
      <dgm:spPr/>
    </dgm:pt>
    <dgm:pt modelId="{717A3087-1ED6-4D15-AB58-95C3DE7DEA05}" type="pres">
      <dgm:prSet presAssocID="{12BD9E2F-A5E6-4F20-B8E6-1D88E5213313}" presName="compNode" presStyleCnt="0"/>
      <dgm:spPr/>
    </dgm:pt>
    <dgm:pt modelId="{83F7E8C3-6BD0-4DC0-BB0F-0F9E92431EB9}" type="pres">
      <dgm:prSet presAssocID="{12BD9E2F-A5E6-4F20-B8E6-1D88E5213313}" presName="iconBgRect" presStyleLbl="bgShp" presStyleIdx="3" presStyleCnt="5"/>
      <dgm:spPr/>
    </dgm:pt>
    <dgm:pt modelId="{0BA12AC6-8AA0-4C24-BE67-B217AD86DD3F}" type="pres">
      <dgm:prSet presAssocID="{12BD9E2F-A5E6-4F20-B8E6-1D88E521331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rammer female with solid fill"/>
        </a:ext>
      </dgm:extLst>
    </dgm:pt>
    <dgm:pt modelId="{82A21880-EE7E-401B-94B8-ED2AA4E3E8A4}" type="pres">
      <dgm:prSet presAssocID="{12BD9E2F-A5E6-4F20-B8E6-1D88E5213313}" presName="spaceRect" presStyleCnt="0"/>
      <dgm:spPr/>
    </dgm:pt>
    <dgm:pt modelId="{BC752123-5766-4BF9-91BE-2A056B3E2B77}" type="pres">
      <dgm:prSet presAssocID="{12BD9E2F-A5E6-4F20-B8E6-1D88E5213313}" presName="textRect" presStyleLbl="revTx" presStyleIdx="3" presStyleCnt="5">
        <dgm:presLayoutVars>
          <dgm:chMax val="1"/>
          <dgm:chPref val="1"/>
        </dgm:presLayoutVars>
      </dgm:prSet>
      <dgm:spPr/>
    </dgm:pt>
    <dgm:pt modelId="{5ECD0592-8531-474B-971C-F2F271AA8E63}" type="pres">
      <dgm:prSet presAssocID="{27930AFA-7CEA-4742-9961-F90AB642C25B}" presName="sibTrans" presStyleLbl="sibTrans2D1" presStyleIdx="0" presStyleCnt="0"/>
      <dgm:spPr/>
    </dgm:pt>
    <dgm:pt modelId="{40853C82-A232-49C0-B556-371BBD7A90A4}" type="pres">
      <dgm:prSet presAssocID="{EB8986D1-1C96-4B76-AF00-E8BC5D6D07AA}" presName="compNode" presStyleCnt="0"/>
      <dgm:spPr/>
    </dgm:pt>
    <dgm:pt modelId="{2ED57D05-E8BC-45C9-8659-7804D2571752}" type="pres">
      <dgm:prSet presAssocID="{EB8986D1-1C96-4B76-AF00-E8BC5D6D07AA}" presName="iconBgRect" presStyleLbl="bgShp" presStyleIdx="4" presStyleCnt="5"/>
      <dgm:spPr/>
    </dgm:pt>
    <dgm:pt modelId="{0DB02FC1-C692-4A5D-B7EC-5CD0AAA19DCD}" type="pres">
      <dgm:prSet presAssocID="{EB8986D1-1C96-4B76-AF00-E8BC5D6D07A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stainability with solid fill"/>
        </a:ext>
      </dgm:extLst>
    </dgm:pt>
    <dgm:pt modelId="{AA70E2AB-929A-4664-98D8-5CEF4F4C21C6}" type="pres">
      <dgm:prSet presAssocID="{EB8986D1-1C96-4B76-AF00-E8BC5D6D07AA}" presName="spaceRect" presStyleCnt="0"/>
      <dgm:spPr/>
    </dgm:pt>
    <dgm:pt modelId="{EA5EFECC-75BA-47AB-833A-2430C94931C4}" type="pres">
      <dgm:prSet presAssocID="{EB8986D1-1C96-4B76-AF00-E8BC5D6D07AA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51037316-1CB6-429A-8414-08C5E7E48B10}" type="presOf" srcId="{26B4AEC0-7B2A-4102-B45B-344CE5CEF97A}" destId="{35648853-99D3-4718-9DB8-D6E22EE8DF19}" srcOrd="0" destOrd="0" presId="urn:microsoft.com/office/officeart/2018/2/layout/IconCircleList"/>
    <dgm:cxn modelId="{BB3CA836-0DB3-4F18-B7FD-F3997ED0143F}" srcId="{18CFC71D-0A88-4EDA-99E5-5CE96EE48CE2}" destId="{26B4AEC0-7B2A-4102-B45B-344CE5CEF97A}" srcOrd="0" destOrd="0" parTransId="{4745F2F2-B19A-4CD2-807C-3B7C0FE93E4C}" sibTransId="{225E296E-D469-4BB2-949F-3CBDCC8D3288}"/>
    <dgm:cxn modelId="{495DCA4A-44CA-4A53-92D9-81D9CEF1101B}" type="presOf" srcId="{225E296E-D469-4BB2-949F-3CBDCC8D3288}" destId="{11414C93-53C9-47E5-9B62-D9E231ECAED6}" srcOrd="0" destOrd="0" presId="urn:microsoft.com/office/officeart/2018/2/layout/IconCircleList"/>
    <dgm:cxn modelId="{89D24D53-8F67-456D-B649-6EC91568EA9C}" srcId="{18CFC71D-0A88-4EDA-99E5-5CE96EE48CE2}" destId="{12BD9E2F-A5E6-4F20-B8E6-1D88E5213313}" srcOrd="3" destOrd="0" parTransId="{E31A169C-C9BF-4916-8B0E-7E325AB84CDA}" sibTransId="{27930AFA-7CEA-4742-9961-F90AB642C25B}"/>
    <dgm:cxn modelId="{9B28B890-02D6-46AB-85B4-68C5ECDE8A9F}" type="presOf" srcId="{6B9A3B21-B482-443F-BAD1-033EFBBA6A3C}" destId="{D860860E-960E-4DAA-9C47-B09671774E9F}" srcOrd="0" destOrd="0" presId="urn:microsoft.com/office/officeart/2018/2/layout/IconCircleList"/>
    <dgm:cxn modelId="{2E777696-3B92-45BE-B00E-A2FF70C5F3DF}" srcId="{18CFC71D-0A88-4EDA-99E5-5CE96EE48CE2}" destId="{6673D268-C788-4957-9813-3CDCD3C80CB1}" srcOrd="2" destOrd="0" parTransId="{BBF108BD-982D-4F39-A1C8-3A65F47264B9}" sibTransId="{6B92F80C-8BB4-40B0-A698-F132DB4B0CB6}"/>
    <dgm:cxn modelId="{2AD821C5-9D0B-41F4-8C98-ECA2250843DB}" srcId="{18CFC71D-0A88-4EDA-99E5-5CE96EE48CE2}" destId="{EB8986D1-1C96-4B76-AF00-E8BC5D6D07AA}" srcOrd="4" destOrd="0" parTransId="{2E53077F-EA8C-4E7E-8D8F-EB7D3BCA1B3B}" sibTransId="{7FC01DB5-B681-43DF-BB08-9945C2A46C14}"/>
    <dgm:cxn modelId="{83BD23D3-A881-470F-8ADC-E2C461C6043B}" type="presOf" srcId="{6B92F80C-8BB4-40B0-A698-F132DB4B0CB6}" destId="{7820260A-FF1A-4D73-9EF2-1AFDF92EA7E3}" srcOrd="0" destOrd="0" presId="urn:microsoft.com/office/officeart/2018/2/layout/IconCircleList"/>
    <dgm:cxn modelId="{759459D5-82C3-4125-A338-371A8462D1E1}" type="presOf" srcId="{27930AFA-7CEA-4742-9961-F90AB642C25B}" destId="{5ECD0592-8531-474B-971C-F2F271AA8E63}" srcOrd="0" destOrd="0" presId="urn:microsoft.com/office/officeart/2018/2/layout/IconCircleList"/>
    <dgm:cxn modelId="{C831A5DE-F9CA-4E68-8734-176220C06EF3}" type="presOf" srcId="{6673D268-C788-4957-9813-3CDCD3C80CB1}" destId="{F857D8EC-6D12-4833-AFBD-3089DB3ABEA0}" srcOrd="0" destOrd="0" presId="urn:microsoft.com/office/officeart/2018/2/layout/IconCircleList"/>
    <dgm:cxn modelId="{CD4F0ADF-9E71-441A-A5C8-FA1529A8D82D}" type="presOf" srcId="{18CFC71D-0A88-4EDA-99E5-5CE96EE48CE2}" destId="{37787B57-F0E6-4C73-A31B-48746C261109}" srcOrd="0" destOrd="0" presId="urn:microsoft.com/office/officeart/2018/2/layout/IconCircleList"/>
    <dgm:cxn modelId="{7E8472DF-ECCC-4610-BE32-84914789A697}" type="presOf" srcId="{EB8986D1-1C96-4B76-AF00-E8BC5D6D07AA}" destId="{EA5EFECC-75BA-47AB-833A-2430C94931C4}" srcOrd="0" destOrd="0" presId="urn:microsoft.com/office/officeart/2018/2/layout/IconCircleList"/>
    <dgm:cxn modelId="{61B437EE-7032-447E-977A-83405FCA60C4}" srcId="{18CFC71D-0A88-4EDA-99E5-5CE96EE48CE2}" destId="{6B9A3B21-B482-443F-BAD1-033EFBBA6A3C}" srcOrd="1" destOrd="0" parTransId="{16F53F6F-DB60-40D1-8130-2A6FF3EF68A1}" sibTransId="{78C438EC-3E7C-4F58-A30E-4E2B9144DB19}"/>
    <dgm:cxn modelId="{6755B4F5-6E05-4E3C-9311-39DD326E56C6}" type="presOf" srcId="{12BD9E2F-A5E6-4F20-B8E6-1D88E5213313}" destId="{BC752123-5766-4BF9-91BE-2A056B3E2B77}" srcOrd="0" destOrd="0" presId="urn:microsoft.com/office/officeart/2018/2/layout/IconCircleList"/>
    <dgm:cxn modelId="{1C17F9FD-CAEC-4052-B758-52FC5C9ADF7D}" type="presOf" srcId="{78C438EC-3E7C-4F58-A30E-4E2B9144DB19}" destId="{6264AF5C-13A6-4FD6-8FD7-3D1FD965F6F5}" srcOrd="0" destOrd="0" presId="urn:microsoft.com/office/officeart/2018/2/layout/IconCircleList"/>
    <dgm:cxn modelId="{8998FDE1-1E9B-4EA2-87E9-3C120FD331DD}" type="presParOf" srcId="{37787B57-F0E6-4C73-A31B-48746C261109}" destId="{A2AA521E-FCE5-42C6-A8F4-6C843F0ED448}" srcOrd="0" destOrd="0" presId="urn:microsoft.com/office/officeart/2018/2/layout/IconCircleList"/>
    <dgm:cxn modelId="{011166A2-9EB6-4DFB-932B-E0DB98831B3B}" type="presParOf" srcId="{A2AA521E-FCE5-42C6-A8F4-6C843F0ED448}" destId="{8C1C0E33-6C3B-4EEF-8F8F-CF06678E0E87}" srcOrd="0" destOrd="0" presId="urn:microsoft.com/office/officeart/2018/2/layout/IconCircleList"/>
    <dgm:cxn modelId="{94858884-565E-41FB-972A-3C4114CB1005}" type="presParOf" srcId="{8C1C0E33-6C3B-4EEF-8F8F-CF06678E0E87}" destId="{90C933FB-B472-4982-8E5C-B40E30C8BCBF}" srcOrd="0" destOrd="0" presId="urn:microsoft.com/office/officeart/2018/2/layout/IconCircleList"/>
    <dgm:cxn modelId="{F823C18B-4107-4992-A705-3602BA1AD88B}" type="presParOf" srcId="{8C1C0E33-6C3B-4EEF-8F8F-CF06678E0E87}" destId="{372DCE60-33D9-4459-AF5D-9C96F8B735F3}" srcOrd="1" destOrd="0" presId="urn:microsoft.com/office/officeart/2018/2/layout/IconCircleList"/>
    <dgm:cxn modelId="{4344B6BE-C249-4970-8ECC-7FD80ED28192}" type="presParOf" srcId="{8C1C0E33-6C3B-4EEF-8F8F-CF06678E0E87}" destId="{22DA45EB-E209-409E-90DB-2D64AEC6675A}" srcOrd="2" destOrd="0" presId="urn:microsoft.com/office/officeart/2018/2/layout/IconCircleList"/>
    <dgm:cxn modelId="{E227FCE8-30C0-4097-A3C4-C360C4CFBA1A}" type="presParOf" srcId="{8C1C0E33-6C3B-4EEF-8F8F-CF06678E0E87}" destId="{35648853-99D3-4718-9DB8-D6E22EE8DF19}" srcOrd="3" destOrd="0" presId="urn:microsoft.com/office/officeart/2018/2/layout/IconCircleList"/>
    <dgm:cxn modelId="{A9A1A63E-C213-4960-9892-37746FB3E6C1}" type="presParOf" srcId="{A2AA521E-FCE5-42C6-A8F4-6C843F0ED448}" destId="{11414C93-53C9-47E5-9B62-D9E231ECAED6}" srcOrd="1" destOrd="0" presId="urn:microsoft.com/office/officeart/2018/2/layout/IconCircleList"/>
    <dgm:cxn modelId="{3987626F-7187-481F-B2F7-A3968C86126C}" type="presParOf" srcId="{A2AA521E-FCE5-42C6-A8F4-6C843F0ED448}" destId="{F4F4DAEC-614C-4C44-BA86-CE94D67AE6E2}" srcOrd="2" destOrd="0" presId="urn:microsoft.com/office/officeart/2018/2/layout/IconCircleList"/>
    <dgm:cxn modelId="{116C8106-C988-46D6-8EFA-B108B7086B3A}" type="presParOf" srcId="{F4F4DAEC-614C-4C44-BA86-CE94D67AE6E2}" destId="{2427B613-5867-4450-8F65-3CE7F9F3EF27}" srcOrd="0" destOrd="0" presId="urn:microsoft.com/office/officeart/2018/2/layout/IconCircleList"/>
    <dgm:cxn modelId="{2DA62766-3F9F-44A3-9FD2-DAA9F1927859}" type="presParOf" srcId="{F4F4DAEC-614C-4C44-BA86-CE94D67AE6E2}" destId="{FE8FCB81-7C47-4C3F-8D46-60B9503F663A}" srcOrd="1" destOrd="0" presId="urn:microsoft.com/office/officeart/2018/2/layout/IconCircleList"/>
    <dgm:cxn modelId="{2790F54E-7758-4767-9D62-E411E1EDA39C}" type="presParOf" srcId="{F4F4DAEC-614C-4C44-BA86-CE94D67AE6E2}" destId="{F314BDC9-8983-4ECE-97C6-4C381A119541}" srcOrd="2" destOrd="0" presId="urn:microsoft.com/office/officeart/2018/2/layout/IconCircleList"/>
    <dgm:cxn modelId="{47A56C3C-5136-40EB-AB5D-2AAED0D4A3E4}" type="presParOf" srcId="{F4F4DAEC-614C-4C44-BA86-CE94D67AE6E2}" destId="{D860860E-960E-4DAA-9C47-B09671774E9F}" srcOrd="3" destOrd="0" presId="urn:microsoft.com/office/officeart/2018/2/layout/IconCircleList"/>
    <dgm:cxn modelId="{3178C80A-8B74-4CD2-A91A-3B4D1A1E5E90}" type="presParOf" srcId="{A2AA521E-FCE5-42C6-A8F4-6C843F0ED448}" destId="{6264AF5C-13A6-4FD6-8FD7-3D1FD965F6F5}" srcOrd="3" destOrd="0" presId="urn:microsoft.com/office/officeart/2018/2/layout/IconCircleList"/>
    <dgm:cxn modelId="{C6CA139A-987C-4884-B3EF-5756F39F68A3}" type="presParOf" srcId="{A2AA521E-FCE5-42C6-A8F4-6C843F0ED448}" destId="{EEFCD8F0-F2A7-4443-B579-91CDA6C29D83}" srcOrd="4" destOrd="0" presId="urn:microsoft.com/office/officeart/2018/2/layout/IconCircleList"/>
    <dgm:cxn modelId="{5806F32B-A860-49FC-B0EE-53062AFC4903}" type="presParOf" srcId="{EEFCD8F0-F2A7-4443-B579-91CDA6C29D83}" destId="{C13539D3-126E-4854-92E3-07D05F1BB731}" srcOrd="0" destOrd="0" presId="urn:microsoft.com/office/officeart/2018/2/layout/IconCircleList"/>
    <dgm:cxn modelId="{F6C2EF3A-D513-4D8E-8A82-369EB5A5B966}" type="presParOf" srcId="{EEFCD8F0-F2A7-4443-B579-91CDA6C29D83}" destId="{D9528981-AFE6-40C6-9FFA-25C0694EAFE0}" srcOrd="1" destOrd="0" presId="urn:microsoft.com/office/officeart/2018/2/layout/IconCircleList"/>
    <dgm:cxn modelId="{F604CF14-B89A-4C26-85A0-A5BB15A0E207}" type="presParOf" srcId="{EEFCD8F0-F2A7-4443-B579-91CDA6C29D83}" destId="{F7265E20-1A05-45FA-8F0D-446E058A44A7}" srcOrd="2" destOrd="0" presId="urn:microsoft.com/office/officeart/2018/2/layout/IconCircleList"/>
    <dgm:cxn modelId="{819D7528-3356-45AA-960D-9F161458071E}" type="presParOf" srcId="{EEFCD8F0-F2A7-4443-B579-91CDA6C29D83}" destId="{F857D8EC-6D12-4833-AFBD-3089DB3ABEA0}" srcOrd="3" destOrd="0" presId="urn:microsoft.com/office/officeart/2018/2/layout/IconCircleList"/>
    <dgm:cxn modelId="{2704298D-A9C8-4A14-AC0A-F451D15498CF}" type="presParOf" srcId="{A2AA521E-FCE5-42C6-A8F4-6C843F0ED448}" destId="{7820260A-FF1A-4D73-9EF2-1AFDF92EA7E3}" srcOrd="5" destOrd="0" presId="urn:microsoft.com/office/officeart/2018/2/layout/IconCircleList"/>
    <dgm:cxn modelId="{F2B01540-D152-4C44-BE45-292E485A538C}" type="presParOf" srcId="{A2AA521E-FCE5-42C6-A8F4-6C843F0ED448}" destId="{717A3087-1ED6-4D15-AB58-95C3DE7DEA05}" srcOrd="6" destOrd="0" presId="urn:microsoft.com/office/officeart/2018/2/layout/IconCircleList"/>
    <dgm:cxn modelId="{9BB37E8F-958E-494D-A67F-51ACBAB2F78D}" type="presParOf" srcId="{717A3087-1ED6-4D15-AB58-95C3DE7DEA05}" destId="{83F7E8C3-6BD0-4DC0-BB0F-0F9E92431EB9}" srcOrd="0" destOrd="0" presId="urn:microsoft.com/office/officeart/2018/2/layout/IconCircleList"/>
    <dgm:cxn modelId="{FE075D72-41BC-430B-AB40-F2688A586A6F}" type="presParOf" srcId="{717A3087-1ED6-4D15-AB58-95C3DE7DEA05}" destId="{0BA12AC6-8AA0-4C24-BE67-B217AD86DD3F}" srcOrd="1" destOrd="0" presId="urn:microsoft.com/office/officeart/2018/2/layout/IconCircleList"/>
    <dgm:cxn modelId="{A45901D8-384A-43BD-AF8B-08F3F4935BB6}" type="presParOf" srcId="{717A3087-1ED6-4D15-AB58-95C3DE7DEA05}" destId="{82A21880-EE7E-401B-94B8-ED2AA4E3E8A4}" srcOrd="2" destOrd="0" presId="urn:microsoft.com/office/officeart/2018/2/layout/IconCircleList"/>
    <dgm:cxn modelId="{6AF13878-BF2E-41F0-9B8C-5B0484C42007}" type="presParOf" srcId="{717A3087-1ED6-4D15-AB58-95C3DE7DEA05}" destId="{BC752123-5766-4BF9-91BE-2A056B3E2B77}" srcOrd="3" destOrd="0" presId="urn:microsoft.com/office/officeart/2018/2/layout/IconCircleList"/>
    <dgm:cxn modelId="{EB1294F9-CE8C-4AB3-AEB7-65AC4EF121B3}" type="presParOf" srcId="{A2AA521E-FCE5-42C6-A8F4-6C843F0ED448}" destId="{5ECD0592-8531-474B-971C-F2F271AA8E63}" srcOrd="7" destOrd="0" presId="urn:microsoft.com/office/officeart/2018/2/layout/IconCircleList"/>
    <dgm:cxn modelId="{6A7132AF-992B-44E2-88FF-8F3BDEEDCEBA}" type="presParOf" srcId="{A2AA521E-FCE5-42C6-A8F4-6C843F0ED448}" destId="{40853C82-A232-49C0-B556-371BBD7A90A4}" srcOrd="8" destOrd="0" presId="urn:microsoft.com/office/officeart/2018/2/layout/IconCircleList"/>
    <dgm:cxn modelId="{EF81F4B1-7656-4954-8F0C-67E6A565A0C9}" type="presParOf" srcId="{40853C82-A232-49C0-B556-371BBD7A90A4}" destId="{2ED57D05-E8BC-45C9-8659-7804D2571752}" srcOrd="0" destOrd="0" presId="urn:microsoft.com/office/officeart/2018/2/layout/IconCircleList"/>
    <dgm:cxn modelId="{1EB781CC-46AD-4452-97A5-2682A05A17EF}" type="presParOf" srcId="{40853C82-A232-49C0-B556-371BBD7A90A4}" destId="{0DB02FC1-C692-4A5D-B7EC-5CD0AAA19DCD}" srcOrd="1" destOrd="0" presId="urn:microsoft.com/office/officeart/2018/2/layout/IconCircleList"/>
    <dgm:cxn modelId="{F44C790B-6893-4941-80B9-D2B97EDAD4D1}" type="presParOf" srcId="{40853C82-A232-49C0-B556-371BBD7A90A4}" destId="{AA70E2AB-929A-4664-98D8-5CEF4F4C21C6}" srcOrd="2" destOrd="0" presId="urn:microsoft.com/office/officeart/2018/2/layout/IconCircleList"/>
    <dgm:cxn modelId="{46EA28DC-7EF3-451A-9C68-55973500B367}" type="presParOf" srcId="{40853C82-A232-49C0-B556-371BBD7A90A4}" destId="{EA5EFECC-75BA-47AB-833A-2430C94931C4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3D907B-7EA4-42C8-B17F-371B1DF1879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1792ED14-7CD0-43FF-979C-768282A569F6}">
      <dgm:prSet phldrT="[Texto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dirty="0"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rPr>
            <a:t>Medir y evaluar los </a:t>
          </a:r>
          <a:r>
            <a:rPr lang="es-EC" b="1" dirty="0"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rPr>
            <a:t>resultados e impactos </a:t>
          </a:r>
          <a:r>
            <a:rPr lang="es-EC" dirty="0"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rPr>
            <a:t>de la Formación Dual en empresas formadoras.</a:t>
          </a:r>
          <a:endParaRPr lang="es-EC" dirty="0"/>
        </a:p>
      </dgm:t>
    </dgm:pt>
    <dgm:pt modelId="{271D2997-3822-46F7-A538-4753F3A58171}" type="parTrans" cxnId="{2A025DC1-C53F-4388-804E-0B4B9221BF31}">
      <dgm:prSet/>
      <dgm:spPr/>
      <dgm:t>
        <a:bodyPr/>
        <a:lstStyle/>
        <a:p>
          <a:endParaRPr lang="es-EC"/>
        </a:p>
      </dgm:t>
    </dgm:pt>
    <dgm:pt modelId="{73AABFAE-700E-44EC-9CD2-9476714A72F6}" type="sibTrans" cxnId="{2A025DC1-C53F-4388-804E-0B4B9221BF31}">
      <dgm:prSet/>
      <dgm:spPr/>
      <dgm:t>
        <a:bodyPr/>
        <a:lstStyle/>
        <a:p>
          <a:endParaRPr lang="es-EC"/>
        </a:p>
      </dgm:t>
    </dgm:pt>
    <dgm:pt modelId="{84696B2F-D2E1-4956-BEE0-444ABDB4AEA4}">
      <dgm:prSet/>
      <dgm:spPr/>
      <dgm:t>
        <a:bodyPr/>
        <a:lstStyle/>
        <a:p>
          <a:r>
            <a:rPr lang="es-EC" dirty="0">
              <a:latin typeface="Adobe Myungjo Std M" panose="02020600000000000000" pitchFamily="18" charset="-128"/>
              <a:ea typeface="Adobe Myungjo Std M" panose="02020600000000000000" pitchFamily="18" charset="-128"/>
            </a:rPr>
            <a:t>Identificar casos considerados como </a:t>
          </a:r>
          <a:r>
            <a:rPr lang="es-EC" b="1" dirty="0">
              <a:latin typeface="Adobe Myungjo Std M" panose="02020600000000000000" pitchFamily="18" charset="-128"/>
              <a:ea typeface="Adobe Myungjo Std M" panose="02020600000000000000" pitchFamily="18" charset="-128"/>
            </a:rPr>
            <a:t>mejores prácticas </a:t>
          </a:r>
          <a:r>
            <a:rPr lang="es-EC" dirty="0">
              <a:latin typeface="Adobe Myungjo Std M" panose="02020600000000000000" pitchFamily="18" charset="-128"/>
              <a:ea typeface="Adobe Myungjo Std M" panose="02020600000000000000" pitchFamily="18" charset="-128"/>
            </a:rPr>
            <a:t> dentro de la empresa.</a:t>
          </a:r>
          <a:endParaRPr lang="es-EC" dirty="0">
            <a:effectLst/>
            <a:latin typeface="Adobe Myungjo Std M" panose="02020600000000000000" pitchFamily="18" charset="-128"/>
            <a:ea typeface="Adobe Myungjo Std M" panose="02020600000000000000" pitchFamily="18" charset="-128"/>
          </a:endParaRPr>
        </a:p>
      </dgm:t>
    </dgm:pt>
    <dgm:pt modelId="{34D85387-1235-4063-A478-C5E7B3A33D8F}" type="parTrans" cxnId="{52AD72B1-CAFC-4269-8FDB-4628C7080AD1}">
      <dgm:prSet/>
      <dgm:spPr/>
      <dgm:t>
        <a:bodyPr/>
        <a:lstStyle/>
        <a:p>
          <a:endParaRPr lang="es-EC"/>
        </a:p>
      </dgm:t>
    </dgm:pt>
    <dgm:pt modelId="{A3EE7E28-75AC-4B8C-8444-1F7C1F5F78A6}" type="sibTrans" cxnId="{52AD72B1-CAFC-4269-8FDB-4628C7080AD1}">
      <dgm:prSet/>
      <dgm:spPr/>
      <dgm:t>
        <a:bodyPr/>
        <a:lstStyle/>
        <a:p>
          <a:endParaRPr lang="es-EC"/>
        </a:p>
      </dgm:t>
    </dgm:pt>
    <dgm:pt modelId="{85886078-AAD2-4224-9FDC-B700FF72CE87}" type="pres">
      <dgm:prSet presAssocID="{B13D907B-7EA4-42C8-B17F-371B1DF18790}" presName="diagram" presStyleCnt="0">
        <dgm:presLayoutVars>
          <dgm:dir/>
          <dgm:resizeHandles val="exact"/>
        </dgm:presLayoutVars>
      </dgm:prSet>
      <dgm:spPr/>
    </dgm:pt>
    <dgm:pt modelId="{C4ACB5DD-DB00-4230-938A-220064DFE2B3}" type="pres">
      <dgm:prSet presAssocID="{1792ED14-7CD0-43FF-979C-768282A569F6}" presName="node" presStyleLbl="node1" presStyleIdx="0" presStyleCnt="2">
        <dgm:presLayoutVars>
          <dgm:bulletEnabled val="1"/>
        </dgm:presLayoutVars>
      </dgm:prSet>
      <dgm:spPr/>
    </dgm:pt>
    <dgm:pt modelId="{EFF55D71-0C98-45C5-8591-18510DA099E2}" type="pres">
      <dgm:prSet presAssocID="{73AABFAE-700E-44EC-9CD2-9476714A72F6}" presName="sibTrans" presStyleCnt="0"/>
      <dgm:spPr/>
    </dgm:pt>
    <dgm:pt modelId="{1652E6C4-07EF-4FD4-A34A-F18C3841FECE}" type="pres">
      <dgm:prSet presAssocID="{84696B2F-D2E1-4956-BEE0-444ABDB4AEA4}" presName="node" presStyleLbl="node1" presStyleIdx="1" presStyleCnt="2">
        <dgm:presLayoutVars>
          <dgm:bulletEnabled val="1"/>
        </dgm:presLayoutVars>
      </dgm:prSet>
      <dgm:spPr/>
    </dgm:pt>
  </dgm:ptLst>
  <dgm:cxnLst>
    <dgm:cxn modelId="{F9BEB251-614B-422A-9D90-060A25A18D54}" type="presOf" srcId="{84696B2F-D2E1-4956-BEE0-444ABDB4AEA4}" destId="{1652E6C4-07EF-4FD4-A34A-F18C3841FECE}" srcOrd="0" destOrd="0" presId="urn:microsoft.com/office/officeart/2005/8/layout/default"/>
    <dgm:cxn modelId="{52AD72B1-CAFC-4269-8FDB-4628C7080AD1}" srcId="{B13D907B-7EA4-42C8-B17F-371B1DF18790}" destId="{84696B2F-D2E1-4956-BEE0-444ABDB4AEA4}" srcOrd="1" destOrd="0" parTransId="{34D85387-1235-4063-A478-C5E7B3A33D8F}" sibTransId="{A3EE7E28-75AC-4B8C-8444-1F7C1F5F78A6}"/>
    <dgm:cxn modelId="{2A025DC1-C53F-4388-804E-0B4B9221BF31}" srcId="{B13D907B-7EA4-42C8-B17F-371B1DF18790}" destId="{1792ED14-7CD0-43FF-979C-768282A569F6}" srcOrd="0" destOrd="0" parTransId="{271D2997-3822-46F7-A538-4753F3A58171}" sibTransId="{73AABFAE-700E-44EC-9CD2-9476714A72F6}"/>
    <dgm:cxn modelId="{211747E1-1B8E-4538-B873-62B2D7DFEE2F}" type="presOf" srcId="{1792ED14-7CD0-43FF-979C-768282A569F6}" destId="{C4ACB5DD-DB00-4230-938A-220064DFE2B3}" srcOrd="0" destOrd="0" presId="urn:microsoft.com/office/officeart/2005/8/layout/default"/>
    <dgm:cxn modelId="{BED8D6E6-9E22-40D3-9C3E-D3FBA7024A0E}" type="presOf" srcId="{B13D907B-7EA4-42C8-B17F-371B1DF18790}" destId="{85886078-AAD2-4224-9FDC-B700FF72CE87}" srcOrd="0" destOrd="0" presId="urn:microsoft.com/office/officeart/2005/8/layout/default"/>
    <dgm:cxn modelId="{1888B89D-45CB-48AB-BB7D-26B15B3BABFD}" type="presParOf" srcId="{85886078-AAD2-4224-9FDC-B700FF72CE87}" destId="{C4ACB5DD-DB00-4230-938A-220064DFE2B3}" srcOrd="0" destOrd="0" presId="urn:microsoft.com/office/officeart/2005/8/layout/default"/>
    <dgm:cxn modelId="{5B833986-A903-46C8-88A5-1D72F10175A5}" type="presParOf" srcId="{85886078-AAD2-4224-9FDC-B700FF72CE87}" destId="{EFF55D71-0C98-45C5-8591-18510DA099E2}" srcOrd="1" destOrd="0" presId="urn:microsoft.com/office/officeart/2005/8/layout/default"/>
    <dgm:cxn modelId="{A3BE5110-B681-4094-808C-CD12D40484DF}" type="presParOf" srcId="{85886078-AAD2-4224-9FDC-B700FF72CE87}" destId="{1652E6C4-07EF-4FD4-A34A-F18C3841FECE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4C2329-C661-44E0-921C-3A7D2A1B07E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E2DCADAA-7322-4C2A-9DD1-155A1F990111}">
      <dgm:prSet phldrT="[Texto]" custT="1"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s-EC" sz="2400" dirty="0"/>
            <a:t>Planes de integración de estudiantes dentro de la empresa y su cultura.</a:t>
          </a:r>
        </a:p>
      </dgm:t>
    </dgm:pt>
    <dgm:pt modelId="{E2CA6112-9003-43CE-A5C9-F1735029DD86}" type="parTrans" cxnId="{E88713C2-E214-4AB8-AE98-8576E22A851D}">
      <dgm:prSet/>
      <dgm:spPr/>
      <dgm:t>
        <a:bodyPr/>
        <a:lstStyle/>
        <a:p>
          <a:endParaRPr lang="es-EC" sz="2000"/>
        </a:p>
      </dgm:t>
    </dgm:pt>
    <dgm:pt modelId="{2DEEB118-0C92-4AEB-AE09-AB06A7646CDB}" type="sibTrans" cxnId="{E88713C2-E214-4AB8-AE98-8576E22A851D}">
      <dgm:prSet/>
      <dgm:spPr/>
      <dgm:t>
        <a:bodyPr/>
        <a:lstStyle/>
        <a:p>
          <a:endParaRPr lang="es-EC" sz="2000"/>
        </a:p>
      </dgm:t>
    </dgm:pt>
    <dgm:pt modelId="{3CA7AF3F-61A3-4C5F-A280-CA19B48EDD11}">
      <dgm:prSet phldrT="[Texto]" custT="1"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s-EC" sz="2400" dirty="0"/>
            <a:t>Apoyo a todo nivel dentro de la empresa para el desarrollo del modelo de Formación Dual.</a:t>
          </a:r>
        </a:p>
      </dgm:t>
    </dgm:pt>
    <dgm:pt modelId="{21F9F036-4589-4ED8-8AC9-2B012E0CF37B}" type="parTrans" cxnId="{3D5077AD-182D-46EB-9F4C-7F7732D330F5}">
      <dgm:prSet/>
      <dgm:spPr/>
      <dgm:t>
        <a:bodyPr/>
        <a:lstStyle/>
        <a:p>
          <a:endParaRPr lang="es-EC" sz="2000"/>
        </a:p>
      </dgm:t>
    </dgm:pt>
    <dgm:pt modelId="{8E981A9A-00DC-462F-B7C1-04E465074D83}" type="sibTrans" cxnId="{3D5077AD-182D-46EB-9F4C-7F7732D330F5}">
      <dgm:prSet/>
      <dgm:spPr/>
      <dgm:t>
        <a:bodyPr/>
        <a:lstStyle/>
        <a:p>
          <a:endParaRPr lang="es-EC" sz="2000"/>
        </a:p>
      </dgm:t>
    </dgm:pt>
    <dgm:pt modelId="{0EDC6937-FF44-43D7-BCA6-DE95521344B4}">
      <dgm:prSet phldrT="[Texto]" custT="1"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s-EC" sz="2400" dirty="0"/>
            <a:t>Integración de la herramienta de retroalimentación (feedback).</a:t>
          </a:r>
        </a:p>
      </dgm:t>
    </dgm:pt>
    <dgm:pt modelId="{035C036F-5951-48FE-802D-3CCAD50461FF}" type="parTrans" cxnId="{130C0683-F499-43F0-BF17-CFED5B0FB675}">
      <dgm:prSet/>
      <dgm:spPr/>
      <dgm:t>
        <a:bodyPr/>
        <a:lstStyle/>
        <a:p>
          <a:endParaRPr lang="es-EC" sz="2000"/>
        </a:p>
      </dgm:t>
    </dgm:pt>
    <dgm:pt modelId="{56496235-DF5F-487F-815A-663D50783872}" type="sibTrans" cxnId="{130C0683-F499-43F0-BF17-CFED5B0FB675}">
      <dgm:prSet/>
      <dgm:spPr/>
      <dgm:t>
        <a:bodyPr/>
        <a:lstStyle/>
        <a:p>
          <a:endParaRPr lang="es-EC" sz="2000"/>
        </a:p>
      </dgm:t>
    </dgm:pt>
    <dgm:pt modelId="{6E9AEAFA-3AAF-4891-AAAD-9DEEB6AA9DB7}">
      <dgm:prSet phldrT="[Texto]" custT="1"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s-EC" sz="2400" dirty="0"/>
            <a:t>Desarrollo de proyectos en base a las necesidades de la empresa.</a:t>
          </a:r>
        </a:p>
      </dgm:t>
    </dgm:pt>
    <dgm:pt modelId="{002D7362-EA1D-4FCE-B69C-466C23DEA0C3}" type="parTrans" cxnId="{D50008BF-8D92-463C-948F-308EBF0C313D}">
      <dgm:prSet/>
      <dgm:spPr/>
      <dgm:t>
        <a:bodyPr/>
        <a:lstStyle/>
        <a:p>
          <a:endParaRPr lang="es-EC" sz="2000"/>
        </a:p>
      </dgm:t>
    </dgm:pt>
    <dgm:pt modelId="{14C8D42A-405F-49FE-B1BC-64849F834474}" type="sibTrans" cxnId="{D50008BF-8D92-463C-948F-308EBF0C313D}">
      <dgm:prSet/>
      <dgm:spPr/>
      <dgm:t>
        <a:bodyPr/>
        <a:lstStyle/>
        <a:p>
          <a:endParaRPr lang="es-EC" sz="2000"/>
        </a:p>
      </dgm:t>
    </dgm:pt>
    <dgm:pt modelId="{C603A28F-64B7-4C8C-89AA-661D0DFD629A}">
      <dgm:prSet phldrT="[Texto]" custT="1"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s-EC" sz="2400" dirty="0"/>
            <a:t>Experiencia de la empresa para alcanzar sus mejores resultados.</a:t>
          </a:r>
        </a:p>
      </dgm:t>
    </dgm:pt>
    <dgm:pt modelId="{3A149084-8D33-4B3D-A3E2-4636ADE4135C}" type="parTrans" cxnId="{B735D52C-CEF7-42E7-940C-C676393B57AB}">
      <dgm:prSet/>
      <dgm:spPr/>
      <dgm:t>
        <a:bodyPr/>
        <a:lstStyle/>
        <a:p>
          <a:endParaRPr lang="es-EC" sz="2000"/>
        </a:p>
      </dgm:t>
    </dgm:pt>
    <dgm:pt modelId="{595D6022-B663-4C72-84A2-D475FE7444B9}" type="sibTrans" cxnId="{B735D52C-CEF7-42E7-940C-C676393B57AB}">
      <dgm:prSet/>
      <dgm:spPr/>
      <dgm:t>
        <a:bodyPr/>
        <a:lstStyle/>
        <a:p>
          <a:endParaRPr lang="es-EC" sz="2000"/>
        </a:p>
      </dgm:t>
    </dgm:pt>
    <dgm:pt modelId="{A42D9BE7-95BB-4FED-AAC1-F5E30FF1BDF7}" type="pres">
      <dgm:prSet presAssocID="{FB4C2329-C661-44E0-921C-3A7D2A1B07EB}" presName="Name0" presStyleCnt="0">
        <dgm:presLayoutVars>
          <dgm:chMax val="7"/>
          <dgm:chPref val="7"/>
          <dgm:dir/>
        </dgm:presLayoutVars>
      </dgm:prSet>
      <dgm:spPr/>
    </dgm:pt>
    <dgm:pt modelId="{0EEAF149-3BCC-41DC-BE69-87A27EFD218B}" type="pres">
      <dgm:prSet presAssocID="{FB4C2329-C661-44E0-921C-3A7D2A1B07EB}" presName="Name1" presStyleCnt="0"/>
      <dgm:spPr/>
    </dgm:pt>
    <dgm:pt modelId="{E26EBC66-70EA-4198-BD3D-DA053E8F824D}" type="pres">
      <dgm:prSet presAssocID="{FB4C2329-C661-44E0-921C-3A7D2A1B07EB}" presName="cycle" presStyleCnt="0"/>
      <dgm:spPr/>
    </dgm:pt>
    <dgm:pt modelId="{BE985329-A87B-4371-9CB9-AADB2535B4DE}" type="pres">
      <dgm:prSet presAssocID="{FB4C2329-C661-44E0-921C-3A7D2A1B07EB}" presName="srcNode" presStyleLbl="node1" presStyleIdx="0" presStyleCnt="5"/>
      <dgm:spPr/>
    </dgm:pt>
    <dgm:pt modelId="{A977483E-69D1-4B69-AE91-A041442FBB40}" type="pres">
      <dgm:prSet presAssocID="{FB4C2329-C661-44E0-921C-3A7D2A1B07EB}" presName="conn" presStyleLbl="parChTrans1D2" presStyleIdx="0" presStyleCnt="1"/>
      <dgm:spPr/>
    </dgm:pt>
    <dgm:pt modelId="{34FAD5F0-13AC-4877-ABAC-A8114CBC66DE}" type="pres">
      <dgm:prSet presAssocID="{FB4C2329-C661-44E0-921C-3A7D2A1B07EB}" presName="extraNode" presStyleLbl="node1" presStyleIdx="0" presStyleCnt="5"/>
      <dgm:spPr/>
    </dgm:pt>
    <dgm:pt modelId="{1383AA55-21B3-49DA-837B-2429704B95FA}" type="pres">
      <dgm:prSet presAssocID="{FB4C2329-C661-44E0-921C-3A7D2A1B07EB}" presName="dstNode" presStyleLbl="node1" presStyleIdx="0" presStyleCnt="5"/>
      <dgm:spPr/>
    </dgm:pt>
    <dgm:pt modelId="{3A901494-9D77-4CD1-843D-0CF35B99A0A9}" type="pres">
      <dgm:prSet presAssocID="{E2DCADAA-7322-4C2A-9DD1-155A1F990111}" presName="text_1" presStyleLbl="node1" presStyleIdx="0" presStyleCnt="5">
        <dgm:presLayoutVars>
          <dgm:bulletEnabled val="1"/>
        </dgm:presLayoutVars>
      </dgm:prSet>
      <dgm:spPr/>
    </dgm:pt>
    <dgm:pt modelId="{E3163189-0321-4579-BD97-B45347625080}" type="pres">
      <dgm:prSet presAssocID="{E2DCADAA-7322-4C2A-9DD1-155A1F990111}" presName="accent_1" presStyleCnt="0"/>
      <dgm:spPr/>
    </dgm:pt>
    <dgm:pt modelId="{F3F40566-2C29-4A37-8D26-6EDD8CB711FF}" type="pres">
      <dgm:prSet presAssocID="{E2DCADAA-7322-4C2A-9DD1-155A1F990111}" presName="accentRepeatNode" presStyleLbl="solidFgAcc1" presStyleIdx="0" presStyleCnt="5"/>
      <dgm:spPr/>
    </dgm:pt>
    <dgm:pt modelId="{33731E01-E63F-490A-B2B2-213627EAECE0}" type="pres">
      <dgm:prSet presAssocID="{3CA7AF3F-61A3-4C5F-A280-CA19B48EDD11}" presName="text_2" presStyleLbl="node1" presStyleIdx="1" presStyleCnt="5">
        <dgm:presLayoutVars>
          <dgm:bulletEnabled val="1"/>
        </dgm:presLayoutVars>
      </dgm:prSet>
      <dgm:spPr/>
    </dgm:pt>
    <dgm:pt modelId="{21FA58D8-F39E-45E1-9976-583C9E47A371}" type="pres">
      <dgm:prSet presAssocID="{3CA7AF3F-61A3-4C5F-A280-CA19B48EDD11}" presName="accent_2" presStyleCnt="0"/>
      <dgm:spPr/>
    </dgm:pt>
    <dgm:pt modelId="{4536ADA0-6117-4C73-8A9D-D8A7D2F9B743}" type="pres">
      <dgm:prSet presAssocID="{3CA7AF3F-61A3-4C5F-A280-CA19B48EDD11}" presName="accentRepeatNode" presStyleLbl="solidFgAcc1" presStyleIdx="1" presStyleCnt="5"/>
      <dgm:spPr/>
    </dgm:pt>
    <dgm:pt modelId="{ABC9DFA3-9B90-4F0C-9549-91C1F7E6AB86}" type="pres">
      <dgm:prSet presAssocID="{0EDC6937-FF44-43D7-BCA6-DE95521344B4}" presName="text_3" presStyleLbl="node1" presStyleIdx="2" presStyleCnt="5">
        <dgm:presLayoutVars>
          <dgm:bulletEnabled val="1"/>
        </dgm:presLayoutVars>
      </dgm:prSet>
      <dgm:spPr/>
    </dgm:pt>
    <dgm:pt modelId="{EEF92780-8096-43C3-969D-E178751F2B36}" type="pres">
      <dgm:prSet presAssocID="{0EDC6937-FF44-43D7-BCA6-DE95521344B4}" presName="accent_3" presStyleCnt="0"/>
      <dgm:spPr/>
    </dgm:pt>
    <dgm:pt modelId="{18B2F29F-710B-473E-B0CC-77FC53F1B459}" type="pres">
      <dgm:prSet presAssocID="{0EDC6937-FF44-43D7-BCA6-DE95521344B4}" presName="accentRepeatNode" presStyleLbl="solidFgAcc1" presStyleIdx="2" presStyleCnt="5"/>
      <dgm:spPr/>
    </dgm:pt>
    <dgm:pt modelId="{5430FFA0-0999-4832-814B-789F68869AF9}" type="pres">
      <dgm:prSet presAssocID="{6E9AEAFA-3AAF-4891-AAAD-9DEEB6AA9DB7}" presName="text_4" presStyleLbl="node1" presStyleIdx="3" presStyleCnt="5">
        <dgm:presLayoutVars>
          <dgm:bulletEnabled val="1"/>
        </dgm:presLayoutVars>
      </dgm:prSet>
      <dgm:spPr/>
    </dgm:pt>
    <dgm:pt modelId="{4D381546-2432-4842-81E8-911B10EA333D}" type="pres">
      <dgm:prSet presAssocID="{6E9AEAFA-3AAF-4891-AAAD-9DEEB6AA9DB7}" presName="accent_4" presStyleCnt="0"/>
      <dgm:spPr/>
    </dgm:pt>
    <dgm:pt modelId="{649096BA-5907-411E-A271-4B867D486DC7}" type="pres">
      <dgm:prSet presAssocID="{6E9AEAFA-3AAF-4891-AAAD-9DEEB6AA9DB7}" presName="accentRepeatNode" presStyleLbl="solidFgAcc1" presStyleIdx="3" presStyleCnt="5"/>
      <dgm:spPr/>
    </dgm:pt>
    <dgm:pt modelId="{864CAA3B-7960-4000-A94B-F746CF525C3C}" type="pres">
      <dgm:prSet presAssocID="{C603A28F-64B7-4C8C-89AA-661D0DFD629A}" presName="text_5" presStyleLbl="node1" presStyleIdx="4" presStyleCnt="5">
        <dgm:presLayoutVars>
          <dgm:bulletEnabled val="1"/>
        </dgm:presLayoutVars>
      </dgm:prSet>
      <dgm:spPr/>
    </dgm:pt>
    <dgm:pt modelId="{9D96285F-3BBC-4B14-B60B-C6030AD9EDD1}" type="pres">
      <dgm:prSet presAssocID="{C603A28F-64B7-4C8C-89AA-661D0DFD629A}" presName="accent_5" presStyleCnt="0"/>
      <dgm:spPr/>
    </dgm:pt>
    <dgm:pt modelId="{0A4E5C9D-9EF8-4846-B3B4-EA8BADB9D27D}" type="pres">
      <dgm:prSet presAssocID="{C603A28F-64B7-4C8C-89AA-661D0DFD629A}" presName="accentRepeatNode" presStyleLbl="solidFgAcc1" presStyleIdx="4" presStyleCnt="5"/>
      <dgm:spPr/>
    </dgm:pt>
  </dgm:ptLst>
  <dgm:cxnLst>
    <dgm:cxn modelId="{996FAE1D-F362-45E0-954E-4FD48FEA7125}" type="presOf" srcId="{3CA7AF3F-61A3-4C5F-A280-CA19B48EDD11}" destId="{33731E01-E63F-490A-B2B2-213627EAECE0}" srcOrd="0" destOrd="0" presId="urn:microsoft.com/office/officeart/2008/layout/VerticalCurvedList"/>
    <dgm:cxn modelId="{B735D52C-CEF7-42E7-940C-C676393B57AB}" srcId="{FB4C2329-C661-44E0-921C-3A7D2A1B07EB}" destId="{C603A28F-64B7-4C8C-89AA-661D0DFD629A}" srcOrd="4" destOrd="0" parTransId="{3A149084-8D33-4B3D-A3E2-4636ADE4135C}" sibTransId="{595D6022-B663-4C72-84A2-D475FE7444B9}"/>
    <dgm:cxn modelId="{1D118772-EAFE-492B-A02F-7FADBD14C970}" type="presOf" srcId="{C603A28F-64B7-4C8C-89AA-661D0DFD629A}" destId="{864CAA3B-7960-4000-A94B-F746CF525C3C}" srcOrd="0" destOrd="0" presId="urn:microsoft.com/office/officeart/2008/layout/VerticalCurvedList"/>
    <dgm:cxn modelId="{407FCF58-7B2E-4F35-B2BF-808BD0518B34}" type="presOf" srcId="{FB4C2329-C661-44E0-921C-3A7D2A1B07EB}" destId="{A42D9BE7-95BB-4FED-AAC1-F5E30FF1BDF7}" srcOrd="0" destOrd="0" presId="urn:microsoft.com/office/officeart/2008/layout/VerticalCurvedList"/>
    <dgm:cxn modelId="{130C0683-F499-43F0-BF17-CFED5B0FB675}" srcId="{FB4C2329-C661-44E0-921C-3A7D2A1B07EB}" destId="{0EDC6937-FF44-43D7-BCA6-DE95521344B4}" srcOrd="2" destOrd="0" parTransId="{035C036F-5951-48FE-802D-3CCAD50461FF}" sibTransId="{56496235-DF5F-487F-815A-663D50783872}"/>
    <dgm:cxn modelId="{C3F23689-7C7C-4446-AA90-A1AA4A4C0CD7}" type="presOf" srcId="{6E9AEAFA-3AAF-4891-AAAD-9DEEB6AA9DB7}" destId="{5430FFA0-0999-4832-814B-789F68869AF9}" srcOrd="0" destOrd="0" presId="urn:microsoft.com/office/officeart/2008/layout/VerticalCurvedList"/>
    <dgm:cxn modelId="{0727C495-9887-46B9-8671-120DE9836088}" type="presOf" srcId="{2DEEB118-0C92-4AEB-AE09-AB06A7646CDB}" destId="{A977483E-69D1-4B69-AE91-A041442FBB40}" srcOrd="0" destOrd="0" presId="urn:microsoft.com/office/officeart/2008/layout/VerticalCurvedList"/>
    <dgm:cxn modelId="{3D5077AD-182D-46EB-9F4C-7F7732D330F5}" srcId="{FB4C2329-C661-44E0-921C-3A7D2A1B07EB}" destId="{3CA7AF3F-61A3-4C5F-A280-CA19B48EDD11}" srcOrd="1" destOrd="0" parTransId="{21F9F036-4589-4ED8-8AC9-2B012E0CF37B}" sibTransId="{8E981A9A-00DC-462F-B7C1-04E465074D83}"/>
    <dgm:cxn modelId="{D50008BF-8D92-463C-948F-308EBF0C313D}" srcId="{FB4C2329-C661-44E0-921C-3A7D2A1B07EB}" destId="{6E9AEAFA-3AAF-4891-AAAD-9DEEB6AA9DB7}" srcOrd="3" destOrd="0" parTransId="{002D7362-EA1D-4FCE-B69C-466C23DEA0C3}" sibTransId="{14C8D42A-405F-49FE-B1BC-64849F834474}"/>
    <dgm:cxn modelId="{E88713C2-E214-4AB8-AE98-8576E22A851D}" srcId="{FB4C2329-C661-44E0-921C-3A7D2A1B07EB}" destId="{E2DCADAA-7322-4C2A-9DD1-155A1F990111}" srcOrd="0" destOrd="0" parTransId="{E2CA6112-9003-43CE-A5C9-F1735029DD86}" sibTransId="{2DEEB118-0C92-4AEB-AE09-AB06A7646CDB}"/>
    <dgm:cxn modelId="{B1540DE2-BB4E-4B82-A62B-1A7A17892E6B}" type="presOf" srcId="{E2DCADAA-7322-4C2A-9DD1-155A1F990111}" destId="{3A901494-9D77-4CD1-843D-0CF35B99A0A9}" srcOrd="0" destOrd="0" presId="urn:microsoft.com/office/officeart/2008/layout/VerticalCurvedList"/>
    <dgm:cxn modelId="{AF1FF5EC-35DB-4457-AC36-CA3A96325985}" type="presOf" srcId="{0EDC6937-FF44-43D7-BCA6-DE95521344B4}" destId="{ABC9DFA3-9B90-4F0C-9549-91C1F7E6AB86}" srcOrd="0" destOrd="0" presId="urn:microsoft.com/office/officeart/2008/layout/VerticalCurvedList"/>
    <dgm:cxn modelId="{BA5E2337-144F-4DE5-8FA0-2130170E3F36}" type="presParOf" srcId="{A42D9BE7-95BB-4FED-AAC1-F5E30FF1BDF7}" destId="{0EEAF149-3BCC-41DC-BE69-87A27EFD218B}" srcOrd="0" destOrd="0" presId="urn:microsoft.com/office/officeart/2008/layout/VerticalCurvedList"/>
    <dgm:cxn modelId="{5E1E2E7F-ABEC-45F7-BB9A-EB993D2EC3A2}" type="presParOf" srcId="{0EEAF149-3BCC-41DC-BE69-87A27EFD218B}" destId="{E26EBC66-70EA-4198-BD3D-DA053E8F824D}" srcOrd="0" destOrd="0" presId="urn:microsoft.com/office/officeart/2008/layout/VerticalCurvedList"/>
    <dgm:cxn modelId="{B5E899B9-754F-4B63-89AC-0E7F0DA07497}" type="presParOf" srcId="{E26EBC66-70EA-4198-BD3D-DA053E8F824D}" destId="{BE985329-A87B-4371-9CB9-AADB2535B4DE}" srcOrd="0" destOrd="0" presId="urn:microsoft.com/office/officeart/2008/layout/VerticalCurvedList"/>
    <dgm:cxn modelId="{E960B6B7-E4F0-45D6-A4C1-6561D81CC348}" type="presParOf" srcId="{E26EBC66-70EA-4198-BD3D-DA053E8F824D}" destId="{A977483E-69D1-4B69-AE91-A041442FBB40}" srcOrd="1" destOrd="0" presId="urn:microsoft.com/office/officeart/2008/layout/VerticalCurvedList"/>
    <dgm:cxn modelId="{DF13CB19-6A7A-401A-96EA-9D525E249F3C}" type="presParOf" srcId="{E26EBC66-70EA-4198-BD3D-DA053E8F824D}" destId="{34FAD5F0-13AC-4877-ABAC-A8114CBC66DE}" srcOrd="2" destOrd="0" presId="urn:microsoft.com/office/officeart/2008/layout/VerticalCurvedList"/>
    <dgm:cxn modelId="{800F30D2-3CCC-407E-8B2A-2A43400ED02A}" type="presParOf" srcId="{E26EBC66-70EA-4198-BD3D-DA053E8F824D}" destId="{1383AA55-21B3-49DA-837B-2429704B95FA}" srcOrd="3" destOrd="0" presId="urn:microsoft.com/office/officeart/2008/layout/VerticalCurvedList"/>
    <dgm:cxn modelId="{AC4CC922-FDB5-403D-A9CF-9FC15342B4D9}" type="presParOf" srcId="{0EEAF149-3BCC-41DC-BE69-87A27EFD218B}" destId="{3A901494-9D77-4CD1-843D-0CF35B99A0A9}" srcOrd="1" destOrd="0" presId="urn:microsoft.com/office/officeart/2008/layout/VerticalCurvedList"/>
    <dgm:cxn modelId="{80E31A16-84C5-4852-B7DB-3EC4CE99E3EC}" type="presParOf" srcId="{0EEAF149-3BCC-41DC-BE69-87A27EFD218B}" destId="{E3163189-0321-4579-BD97-B45347625080}" srcOrd="2" destOrd="0" presId="urn:microsoft.com/office/officeart/2008/layout/VerticalCurvedList"/>
    <dgm:cxn modelId="{23D50279-6BF4-4A9F-A2DA-7654875B920A}" type="presParOf" srcId="{E3163189-0321-4579-BD97-B45347625080}" destId="{F3F40566-2C29-4A37-8D26-6EDD8CB711FF}" srcOrd="0" destOrd="0" presId="urn:microsoft.com/office/officeart/2008/layout/VerticalCurvedList"/>
    <dgm:cxn modelId="{F5E25585-BAA1-4DCF-90A0-360F44C90C5E}" type="presParOf" srcId="{0EEAF149-3BCC-41DC-BE69-87A27EFD218B}" destId="{33731E01-E63F-490A-B2B2-213627EAECE0}" srcOrd="3" destOrd="0" presId="urn:microsoft.com/office/officeart/2008/layout/VerticalCurvedList"/>
    <dgm:cxn modelId="{78342935-4C27-4A9B-965D-1A5DDC35A545}" type="presParOf" srcId="{0EEAF149-3BCC-41DC-BE69-87A27EFD218B}" destId="{21FA58D8-F39E-45E1-9976-583C9E47A371}" srcOrd="4" destOrd="0" presId="urn:microsoft.com/office/officeart/2008/layout/VerticalCurvedList"/>
    <dgm:cxn modelId="{7E2969ED-C259-483E-8DEE-D39835BAF7A7}" type="presParOf" srcId="{21FA58D8-F39E-45E1-9976-583C9E47A371}" destId="{4536ADA0-6117-4C73-8A9D-D8A7D2F9B743}" srcOrd="0" destOrd="0" presId="urn:microsoft.com/office/officeart/2008/layout/VerticalCurvedList"/>
    <dgm:cxn modelId="{03070B90-5A94-41AC-9050-728E5FB6CE0B}" type="presParOf" srcId="{0EEAF149-3BCC-41DC-BE69-87A27EFD218B}" destId="{ABC9DFA3-9B90-4F0C-9549-91C1F7E6AB86}" srcOrd="5" destOrd="0" presId="urn:microsoft.com/office/officeart/2008/layout/VerticalCurvedList"/>
    <dgm:cxn modelId="{B4F535E6-A686-4A84-BD52-0960F72FD16C}" type="presParOf" srcId="{0EEAF149-3BCC-41DC-BE69-87A27EFD218B}" destId="{EEF92780-8096-43C3-969D-E178751F2B36}" srcOrd="6" destOrd="0" presId="urn:microsoft.com/office/officeart/2008/layout/VerticalCurvedList"/>
    <dgm:cxn modelId="{F03E3B19-A196-4AB8-82ED-240D3903319F}" type="presParOf" srcId="{EEF92780-8096-43C3-969D-E178751F2B36}" destId="{18B2F29F-710B-473E-B0CC-77FC53F1B459}" srcOrd="0" destOrd="0" presId="urn:microsoft.com/office/officeart/2008/layout/VerticalCurvedList"/>
    <dgm:cxn modelId="{DD6E31B5-63C9-481A-822A-33DF2AA1580D}" type="presParOf" srcId="{0EEAF149-3BCC-41DC-BE69-87A27EFD218B}" destId="{5430FFA0-0999-4832-814B-789F68869AF9}" srcOrd="7" destOrd="0" presId="urn:microsoft.com/office/officeart/2008/layout/VerticalCurvedList"/>
    <dgm:cxn modelId="{7095660B-6E8B-4FE2-94F2-0C8132ABDADB}" type="presParOf" srcId="{0EEAF149-3BCC-41DC-BE69-87A27EFD218B}" destId="{4D381546-2432-4842-81E8-911B10EA333D}" srcOrd="8" destOrd="0" presId="urn:microsoft.com/office/officeart/2008/layout/VerticalCurvedList"/>
    <dgm:cxn modelId="{B4DFDAD5-2C22-435B-91CA-C38EFE0F22BF}" type="presParOf" srcId="{4D381546-2432-4842-81E8-911B10EA333D}" destId="{649096BA-5907-411E-A271-4B867D486DC7}" srcOrd="0" destOrd="0" presId="urn:microsoft.com/office/officeart/2008/layout/VerticalCurvedList"/>
    <dgm:cxn modelId="{398681DB-8879-499B-8E0F-CD94FECA0813}" type="presParOf" srcId="{0EEAF149-3BCC-41DC-BE69-87A27EFD218B}" destId="{864CAA3B-7960-4000-A94B-F746CF525C3C}" srcOrd="9" destOrd="0" presId="urn:microsoft.com/office/officeart/2008/layout/VerticalCurvedList"/>
    <dgm:cxn modelId="{87D152BF-543D-48E8-A948-77DE770D3CEF}" type="presParOf" srcId="{0EEAF149-3BCC-41DC-BE69-87A27EFD218B}" destId="{9D96285F-3BBC-4B14-B60B-C6030AD9EDD1}" srcOrd="10" destOrd="0" presId="urn:microsoft.com/office/officeart/2008/layout/VerticalCurvedList"/>
    <dgm:cxn modelId="{51444B4A-C313-49F2-980B-0D0543D1FA16}" type="presParOf" srcId="{9D96285F-3BBC-4B14-B60B-C6030AD9EDD1}" destId="{0A4E5C9D-9EF8-4846-B3B4-EA8BADB9D27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10393-4513-4F0A-BCB1-FAA259DF63DD}">
      <dsp:nvSpPr>
        <dsp:cNvPr id="0" name=""/>
        <dsp:cNvSpPr/>
      </dsp:nvSpPr>
      <dsp:spPr>
        <a:xfrm>
          <a:off x="48562" y="914467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02CAC3-273A-485B-9242-8C234652E5F7}">
      <dsp:nvSpPr>
        <dsp:cNvPr id="0" name=""/>
        <dsp:cNvSpPr/>
      </dsp:nvSpPr>
      <dsp:spPr>
        <a:xfrm>
          <a:off x="214953" y="1080859"/>
          <a:ext cx="459557" cy="45955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0A4243-0667-44A1-8AAA-39577DDB0B55}">
      <dsp:nvSpPr>
        <dsp:cNvPr id="0" name=""/>
        <dsp:cNvSpPr/>
      </dsp:nvSpPr>
      <dsp:spPr>
        <a:xfrm>
          <a:off x="1010690" y="914467"/>
          <a:ext cx="1867661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latin typeface="Ink Free" panose="03080402000500000000" pitchFamily="66" charset="0"/>
            </a:rPr>
            <a:t>Objetivo: EMPLEABILIDAD</a:t>
          </a:r>
        </a:p>
      </dsp:txBody>
      <dsp:txXfrm>
        <a:off x="1010690" y="914467"/>
        <a:ext cx="1867661" cy="792341"/>
      </dsp:txXfrm>
    </dsp:sp>
    <dsp:sp modelId="{90C933FB-B472-4982-8E5C-B40E30C8BCBF}">
      <dsp:nvSpPr>
        <dsp:cNvPr id="0" name=""/>
        <dsp:cNvSpPr/>
      </dsp:nvSpPr>
      <dsp:spPr>
        <a:xfrm>
          <a:off x="3203777" y="914467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2DCE60-33D9-4459-AF5D-9C96F8B735F3}">
      <dsp:nvSpPr>
        <dsp:cNvPr id="0" name=""/>
        <dsp:cNvSpPr/>
      </dsp:nvSpPr>
      <dsp:spPr>
        <a:xfrm>
          <a:off x="3370169" y="1080859"/>
          <a:ext cx="459557" cy="45955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648853-99D3-4718-9DB8-D6E22EE8DF19}">
      <dsp:nvSpPr>
        <dsp:cNvPr id="0" name=""/>
        <dsp:cNvSpPr/>
      </dsp:nvSpPr>
      <dsp:spPr>
        <a:xfrm>
          <a:off x="4165906" y="914467"/>
          <a:ext cx="1867661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Metodología de Identificación de la Demanda Laboral </a:t>
          </a:r>
          <a:endParaRPr lang="es-EC" sz="1600" kern="1200" noProof="0" dirty="0">
            <a:latin typeface="Ink Free" panose="03080402000500000000" pitchFamily="66" charset="0"/>
          </a:endParaRPr>
        </a:p>
      </dsp:txBody>
      <dsp:txXfrm>
        <a:off x="4165906" y="914467"/>
        <a:ext cx="1867661" cy="792341"/>
      </dsp:txXfrm>
    </dsp:sp>
    <dsp:sp modelId="{3813F71C-DDF5-4AB6-A99E-AC20D66E9E19}">
      <dsp:nvSpPr>
        <dsp:cNvPr id="0" name=""/>
        <dsp:cNvSpPr/>
      </dsp:nvSpPr>
      <dsp:spPr>
        <a:xfrm>
          <a:off x="6358993" y="914467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7157D-D0C1-44A5-ADF4-12E3EAC5DBF2}">
      <dsp:nvSpPr>
        <dsp:cNvPr id="0" name=""/>
        <dsp:cNvSpPr/>
      </dsp:nvSpPr>
      <dsp:spPr>
        <a:xfrm>
          <a:off x="6525384" y="1080859"/>
          <a:ext cx="459557" cy="45955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9D3101-DE24-4621-ABE5-D4139312CF72}">
      <dsp:nvSpPr>
        <dsp:cNvPr id="0" name=""/>
        <dsp:cNvSpPr/>
      </dsp:nvSpPr>
      <dsp:spPr>
        <a:xfrm>
          <a:off x="7202889" y="898169"/>
          <a:ext cx="1463667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Desarrollo Proyectos de Carrera.</a:t>
          </a:r>
        </a:p>
      </dsp:txBody>
      <dsp:txXfrm>
        <a:off x="7202889" y="898169"/>
        <a:ext cx="1463667" cy="792341"/>
      </dsp:txXfrm>
    </dsp:sp>
    <dsp:sp modelId="{DF3ECEF9-7CA3-4CBF-9226-DF23868BD93B}">
      <dsp:nvSpPr>
        <dsp:cNvPr id="0" name=""/>
        <dsp:cNvSpPr/>
      </dsp:nvSpPr>
      <dsp:spPr>
        <a:xfrm>
          <a:off x="48562" y="2790161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B0DBCC-4069-4AD5-A6CD-E05ACBF26565}">
      <dsp:nvSpPr>
        <dsp:cNvPr id="0" name=""/>
        <dsp:cNvSpPr/>
      </dsp:nvSpPr>
      <dsp:spPr>
        <a:xfrm>
          <a:off x="214953" y="2956553"/>
          <a:ext cx="459557" cy="45955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42F04D-693C-4CFE-B27F-2D882DEC5AA9}">
      <dsp:nvSpPr>
        <dsp:cNvPr id="0" name=""/>
        <dsp:cNvSpPr/>
      </dsp:nvSpPr>
      <dsp:spPr>
        <a:xfrm>
          <a:off x="1010690" y="2790161"/>
          <a:ext cx="1867661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Mujeres en la Industria</a:t>
          </a:r>
        </a:p>
      </dsp:txBody>
      <dsp:txXfrm>
        <a:off x="1010690" y="2790161"/>
        <a:ext cx="1867661" cy="792341"/>
      </dsp:txXfrm>
    </dsp:sp>
    <dsp:sp modelId="{B635AF20-1182-47FC-88AA-E47FB8C0210C}">
      <dsp:nvSpPr>
        <dsp:cNvPr id="0" name=""/>
        <dsp:cNvSpPr/>
      </dsp:nvSpPr>
      <dsp:spPr>
        <a:xfrm>
          <a:off x="3203777" y="2790161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71090A-2B79-4923-8B83-8AA5B46EAE59}">
      <dsp:nvSpPr>
        <dsp:cNvPr id="0" name=""/>
        <dsp:cNvSpPr/>
      </dsp:nvSpPr>
      <dsp:spPr>
        <a:xfrm>
          <a:off x="3370169" y="2956553"/>
          <a:ext cx="459557" cy="45955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458556-9AEE-40BC-A035-A2AEBA9C807B}">
      <dsp:nvSpPr>
        <dsp:cNvPr id="0" name=""/>
        <dsp:cNvSpPr/>
      </dsp:nvSpPr>
      <dsp:spPr>
        <a:xfrm>
          <a:off x="3989645" y="2790161"/>
          <a:ext cx="2220182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Formación de Calidad Certificación Alemana</a:t>
          </a:r>
        </a:p>
      </dsp:txBody>
      <dsp:txXfrm>
        <a:off x="3989645" y="2790161"/>
        <a:ext cx="2220182" cy="792341"/>
      </dsp:txXfrm>
    </dsp:sp>
    <dsp:sp modelId="{18B7DEC4-B947-4A7E-B355-EEEB55973394}">
      <dsp:nvSpPr>
        <dsp:cNvPr id="0" name=""/>
        <dsp:cNvSpPr/>
      </dsp:nvSpPr>
      <dsp:spPr>
        <a:xfrm>
          <a:off x="6535253" y="2790161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541FA-DD71-4FEE-A7C3-F1CB80CBDCFF}">
      <dsp:nvSpPr>
        <dsp:cNvPr id="0" name=""/>
        <dsp:cNvSpPr/>
      </dsp:nvSpPr>
      <dsp:spPr>
        <a:xfrm>
          <a:off x="6701645" y="2956553"/>
          <a:ext cx="459557" cy="459557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7E2012-6067-4CA0-A804-FE04FC6A78B9}">
      <dsp:nvSpPr>
        <dsp:cNvPr id="0" name=""/>
        <dsp:cNvSpPr/>
      </dsp:nvSpPr>
      <dsp:spPr>
        <a:xfrm>
          <a:off x="7487221" y="2790161"/>
          <a:ext cx="1649294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Intercambios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Ecu-Ale</a:t>
          </a:r>
        </a:p>
      </dsp:txBody>
      <dsp:txXfrm>
        <a:off x="7487221" y="2790161"/>
        <a:ext cx="1649294" cy="792341"/>
      </dsp:txXfrm>
    </dsp:sp>
    <dsp:sp modelId="{F0460633-3094-4F4C-968C-D0083C743033}">
      <dsp:nvSpPr>
        <dsp:cNvPr id="0" name=""/>
        <dsp:cNvSpPr/>
      </dsp:nvSpPr>
      <dsp:spPr>
        <a:xfrm>
          <a:off x="48562" y="4665856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28982B-C9B1-4BBA-8BAC-FA1FDEE74CBA}">
      <dsp:nvSpPr>
        <dsp:cNvPr id="0" name=""/>
        <dsp:cNvSpPr/>
      </dsp:nvSpPr>
      <dsp:spPr>
        <a:xfrm>
          <a:off x="214953" y="4832247"/>
          <a:ext cx="459557" cy="459557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D83BFB-D61D-4BB7-826E-6F9F9424D6B8}">
      <dsp:nvSpPr>
        <dsp:cNvPr id="0" name=""/>
        <dsp:cNvSpPr/>
      </dsp:nvSpPr>
      <dsp:spPr>
        <a:xfrm>
          <a:off x="1010690" y="4665856"/>
          <a:ext cx="1867661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Selección Estudiantes</a:t>
          </a:r>
        </a:p>
      </dsp:txBody>
      <dsp:txXfrm>
        <a:off x="1010690" y="4665856"/>
        <a:ext cx="1867661" cy="792341"/>
      </dsp:txXfrm>
    </dsp:sp>
    <dsp:sp modelId="{E2DD0BE5-B208-45B3-A8A5-3E92FC82D0E2}">
      <dsp:nvSpPr>
        <dsp:cNvPr id="0" name=""/>
        <dsp:cNvSpPr/>
      </dsp:nvSpPr>
      <dsp:spPr>
        <a:xfrm>
          <a:off x="3203777" y="4665856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F582DA-7DD5-4316-98C6-CCF7F44AEB63}">
      <dsp:nvSpPr>
        <dsp:cNvPr id="0" name=""/>
        <dsp:cNvSpPr/>
      </dsp:nvSpPr>
      <dsp:spPr>
        <a:xfrm>
          <a:off x="3370169" y="4832247"/>
          <a:ext cx="459557" cy="459557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46B052-E49A-435C-9E64-90476F08C28B}">
      <dsp:nvSpPr>
        <dsp:cNvPr id="0" name=""/>
        <dsp:cNvSpPr/>
      </dsp:nvSpPr>
      <dsp:spPr>
        <a:xfrm>
          <a:off x="4165906" y="4665856"/>
          <a:ext cx="1867661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Bolsa de Empleo </a:t>
          </a:r>
        </a:p>
      </dsp:txBody>
      <dsp:txXfrm>
        <a:off x="4165906" y="4665856"/>
        <a:ext cx="1867661" cy="792341"/>
      </dsp:txXfrm>
    </dsp:sp>
    <dsp:sp modelId="{65981F5E-ACC0-41B4-A675-0649D0C6A423}">
      <dsp:nvSpPr>
        <dsp:cNvPr id="0" name=""/>
        <dsp:cNvSpPr/>
      </dsp:nvSpPr>
      <dsp:spPr>
        <a:xfrm>
          <a:off x="6358993" y="4665856"/>
          <a:ext cx="792341" cy="7923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30EAD0-698E-4DD6-B46D-30A76B224000}">
      <dsp:nvSpPr>
        <dsp:cNvPr id="0" name=""/>
        <dsp:cNvSpPr/>
      </dsp:nvSpPr>
      <dsp:spPr>
        <a:xfrm>
          <a:off x="6525384" y="4832247"/>
          <a:ext cx="459557" cy="459557"/>
        </a:xfrm>
        <a:prstGeom prst="rect">
          <a:avLst/>
        </a:prstGeom>
        <a:blipFill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E4B826-A9FA-44E5-9AE6-615F9CFFE4A9}">
      <dsp:nvSpPr>
        <dsp:cNvPr id="0" name=""/>
        <dsp:cNvSpPr/>
      </dsp:nvSpPr>
      <dsp:spPr>
        <a:xfrm>
          <a:off x="7321121" y="4665856"/>
          <a:ext cx="1867661" cy="79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Orientación 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noProof="0" dirty="0">
              <a:solidFill>
                <a:schemeClr val="tx1">
                  <a:lumMod val="85000"/>
                  <a:lumOff val="15000"/>
                </a:schemeClr>
              </a:solidFill>
              <a:latin typeface="Ink Free" panose="03080402000500000000" pitchFamily="66" charset="0"/>
            </a:rPr>
            <a:t>Vocacional</a:t>
          </a:r>
        </a:p>
      </dsp:txBody>
      <dsp:txXfrm>
        <a:off x="7321121" y="4665856"/>
        <a:ext cx="1867661" cy="7923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C933FB-B472-4982-8E5C-B40E30C8BCBF}">
      <dsp:nvSpPr>
        <dsp:cNvPr id="0" name=""/>
        <dsp:cNvSpPr/>
      </dsp:nvSpPr>
      <dsp:spPr>
        <a:xfrm>
          <a:off x="14955" y="70393"/>
          <a:ext cx="651969" cy="6519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2DCE60-33D9-4459-AF5D-9C96F8B735F3}">
      <dsp:nvSpPr>
        <dsp:cNvPr id="0" name=""/>
        <dsp:cNvSpPr/>
      </dsp:nvSpPr>
      <dsp:spPr>
        <a:xfrm>
          <a:off x="151868" y="207307"/>
          <a:ext cx="378142" cy="37814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648853-99D3-4718-9DB8-D6E22EE8DF19}">
      <dsp:nvSpPr>
        <dsp:cNvPr id="0" name=""/>
        <dsp:cNvSpPr/>
      </dsp:nvSpPr>
      <dsp:spPr>
        <a:xfrm>
          <a:off x="806632" y="70393"/>
          <a:ext cx="1536786" cy="651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400" kern="1200" noProof="0" dirty="0">
              <a:latin typeface="Ink Free" panose="03080402000500000000" pitchFamily="66" charset="0"/>
            </a:rPr>
            <a:t>Habilidades socioemocionales </a:t>
          </a:r>
        </a:p>
      </dsp:txBody>
      <dsp:txXfrm>
        <a:off x="806632" y="70393"/>
        <a:ext cx="1536786" cy="651969"/>
      </dsp:txXfrm>
    </dsp:sp>
    <dsp:sp modelId="{2427B613-5867-4450-8F65-3CE7F9F3EF27}">
      <dsp:nvSpPr>
        <dsp:cNvPr id="0" name=""/>
        <dsp:cNvSpPr/>
      </dsp:nvSpPr>
      <dsp:spPr>
        <a:xfrm>
          <a:off x="2611192" y="70393"/>
          <a:ext cx="651969" cy="6519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8FCB81-7C47-4C3F-8D46-60B9503F663A}">
      <dsp:nvSpPr>
        <dsp:cNvPr id="0" name=""/>
        <dsp:cNvSpPr/>
      </dsp:nvSpPr>
      <dsp:spPr>
        <a:xfrm>
          <a:off x="2748106" y="207307"/>
          <a:ext cx="378142" cy="37814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0860E-960E-4DAA-9C47-B09671774E9F}">
      <dsp:nvSpPr>
        <dsp:cNvPr id="0" name=""/>
        <dsp:cNvSpPr/>
      </dsp:nvSpPr>
      <dsp:spPr>
        <a:xfrm>
          <a:off x="3402870" y="70393"/>
          <a:ext cx="1536786" cy="651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400" kern="1200" noProof="0" dirty="0">
              <a:latin typeface="Ink Free" panose="03080402000500000000" pitchFamily="66" charset="0"/>
            </a:rPr>
            <a:t>Pensamiento Crítico e Innovador </a:t>
          </a:r>
        </a:p>
      </dsp:txBody>
      <dsp:txXfrm>
        <a:off x="3402870" y="70393"/>
        <a:ext cx="1536786" cy="651969"/>
      </dsp:txXfrm>
    </dsp:sp>
    <dsp:sp modelId="{C13539D3-126E-4854-92E3-07D05F1BB731}">
      <dsp:nvSpPr>
        <dsp:cNvPr id="0" name=""/>
        <dsp:cNvSpPr/>
      </dsp:nvSpPr>
      <dsp:spPr>
        <a:xfrm>
          <a:off x="5207429" y="70393"/>
          <a:ext cx="651969" cy="6519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528981-AFE6-40C6-9FFA-25C0694EAFE0}">
      <dsp:nvSpPr>
        <dsp:cNvPr id="0" name=""/>
        <dsp:cNvSpPr/>
      </dsp:nvSpPr>
      <dsp:spPr>
        <a:xfrm>
          <a:off x="5344343" y="207307"/>
          <a:ext cx="378142" cy="37814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57D8EC-6D12-4833-AFBD-3089DB3ABEA0}">
      <dsp:nvSpPr>
        <dsp:cNvPr id="0" name=""/>
        <dsp:cNvSpPr/>
      </dsp:nvSpPr>
      <dsp:spPr>
        <a:xfrm>
          <a:off x="5999107" y="70393"/>
          <a:ext cx="1536786" cy="651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400" kern="1200" noProof="0" dirty="0">
              <a:latin typeface="Ink Free" panose="03080402000500000000" pitchFamily="66" charset="0"/>
            </a:rPr>
            <a:t>Habilidades 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400" kern="1200" noProof="0" dirty="0">
              <a:latin typeface="Ink Free" panose="03080402000500000000" pitchFamily="66" charset="0"/>
            </a:rPr>
            <a:t>Técnicas</a:t>
          </a:r>
        </a:p>
      </dsp:txBody>
      <dsp:txXfrm>
        <a:off x="5999107" y="70393"/>
        <a:ext cx="1536786" cy="651969"/>
      </dsp:txXfrm>
    </dsp:sp>
    <dsp:sp modelId="{83F7E8C3-6BD0-4DC0-BB0F-0F9E92431EB9}">
      <dsp:nvSpPr>
        <dsp:cNvPr id="0" name=""/>
        <dsp:cNvSpPr/>
      </dsp:nvSpPr>
      <dsp:spPr>
        <a:xfrm>
          <a:off x="14955" y="1018271"/>
          <a:ext cx="651969" cy="6519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12AC6-8AA0-4C24-BE67-B217AD86DD3F}">
      <dsp:nvSpPr>
        <dsp:cNvPr id="0" name=""/>
        <dsp:cNvSpPr/>
      </dsp:nvSpPr>
      <dsp:spPr>
        <a:xfrm>
          <a:off x="151868" y="1155185"/>
          <a:ext cx="378142" cy="37814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752123-5766-4BF9-91BE-2A056B3E2B77}">
      <dsp:nvSpPr>
        <dsp:cNvPr id="0" name=""/>
        <dsp:cNvSpPr/>
      </dsp:nvSpPr>
      <dsp:spPr>
        <a:xfrm>
          <a:off x="806632" y="1018271"/>
          <a:ext cx="1536786" cy="651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400" kern="1200" noProof="0" dirty="0">
              <a:latin typeface="Ink Free" panose="03080402000500000000" pitchFamily="66" charset="0"/>
            </a:rPr>
            <a:t>Competencias Digitales</a:t>
          </a:r>
        </a:p>
      </dsp:txBody>
      <dsp:txXfrm>
        <a:off x="806632" y="1018271"/>
        <a:ext cx="1536786" cy="651969"/>
      </dsp:txXfrm>
    </dsp:sp>
    <dsp:sp modelId="{2ED57D05-E8BC-45C9-8659-7804D2571752}">
      <dsp:nvSpPr>
        <dsp:cNvPr id="0" name=""/>
        <dsp:cNvSpPr/>
      </dsp:nvSpPr>
      <dsp:spPr>
        <a:xfrm>
          <a:off x="2611192" y="1018271"/>
          <a:ext cx="651969" cy="6519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B02FC1-C692-4A5D-B7EC-5CD0AAA19DCD}">
      <dsp:nvSpPr>
        <dsp:cNvPr id="0" name=""/>
        <dsp:cNvSpPr/>
      </dsp:nvSpPr>
      <dsp:spPr>
        <a:xfrm>
          <a:off x="2748106" y="1155185"/>
          <a:ext cx="378142" cy="37814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5EFECC-75BA-47AB-833A-2430C94931C4}">
      <dsp:nvSpPr>
        <dsp:cNvPr id="0" name=""/>
        <dsp:cNvSpPr/>
      </dsp:nvSpPr>
      <dsp:spPr>
        <a:xfrm>
          <a:off x="3402870" y="1018271"/>
          <a:ext cx="1536786" cy="651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400" kern="1200" noProof="0" dirty="0">
              <a:latin typeface="Ink Free" panose="03080402000500000000" pitchFamily="66" charset="0"/>
            </a:rPr>
            <a:t>Verdes - Sustentables</a:t>
          </a:r>
        </a:p>
      </dsp:txBody>
      <dsp:txXfrm>
        <a:off x="3402870" y="1018271"/>
        <a:ext cx="1536786" cy="6519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ACB5DD-DB00-4230-938A-220064DFE2B3}">
      <dsp:nvSpPr>
        <dsp:cNvPr id="0" name=""/>
        <dsp:cNvSpPr/>
      </dsp:nvSpPr>
      <dsp:spPr>
        <a:xfrm>
          <a:off x="1290" y="1199690"/>
          <a:ext cx="5032142" cy="30192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es-EC" sz="3300" kern="1200" dirty="0"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rPr>
            <a:t>Medir y evaluar los </a:t>
          </a:r>
          <a:r>
            <a:rPr lang="es-EC" sz="3300" b="1" kern="1200" dirty="0"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rPr>
            <a:t>resultados e impactos </a:t>
          </a:r>
          <a:r>
            <a:rPr lang="es-EC" sz="3300" kern="1200" dirty="0"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rPr>
            <a:t>de la Formación Dual en empresas formadoras.</a:t>
          </a:r>
          <a:endParaRPr lang="es-EC" sz="3300" kern="1200" dirty="0"/>
        </a:p>
      </dsp:txBody>
      <dsp:txXfrm>
        <a:off x="1290" y="1199690"/>
        <a:ext cx="5032142" cy="3019285"/>
      </dsp:txXfrm>
    </dsp:sp>
    <dsp:sp modelId="{1652E6C4-07EF-4FD4-A34A-F18C3841FECE}">
      <dsp:nvSpPr>
        <dsp:cNvPr id="0" name=""/>
        <dsp:cNvSpPr/>
      </dsp:nvSpPr>
      <dsp:spPr>
        <a:xfrm>
          <a:off x="5536646" y="1199690"/>
          <a:ext cx="5032142" cy="30192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3300" kern="1200" dirty="0">
              <a:latin typeface="Adobe Myungjo Std M" panose="02020600000000000000" pitchFamily="18" charset="-128"/>
              <a:ea typeface="Adobe Myungjo Std M" panose="02020600000000000000" pitchFamily="18" charset="-128"/>
            </a:rPr>
            <a:t>Identificar casos considerados como </a:t>
          </a:r>
          <a:r>
            <a:rPr lang="es-EC" sz="3300" b="1" kern="1200" dirty="0">
              <a:latin typeface="Adobe Myungjo Std M" panose="02020600000000000000" pitchFamily="18" charset="-128"/>
              <a:ea typeface="Adobe Myungjo Std M" panose="02020600000000000000" pitchFamily="18" charset="-128"/>
            </a:rPr>
            <a:t>mejores prácticas </a:t>
          </a:r>
          <a:r>
            <a:rPr lang="es-EC" sz="3300" kern="1200" dirty="0">
              <a:latin typeface="Adobe Myungjo Std M" panose="02020600000000000000" pitchFamily="18" charset="-128"/>
              <a:ea typeface="Adobe Myungjo Std M" panose="02020600000000000000" pitchFamily="18" charset="-128"/>
            </a:rPr>
            <a:t> dentro de la empresa.</a:t>
          </a:r>
          <a:endParaRPr lang="es-EC" sz="3300" kern="1200" dirty="0">
            <a:effectLst/>
            <a:latin typeface="Adobe Myungjo Std M" panose="02020600000000000000" pitchFamily="18" charset="-128"/>
            <a:ea typeface="Adobe Myungjo Std M" panose="02020600000000000000" pitchFamily="18" charset="-128"/>
          </a:endParaRPr>
        </a:p>
      </dsp:txBody>
      <dsp:txXfrm>
        <a:off x="5536646" y="1199690"/>
        <a:ext cx="5032142" cy="30192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7483E-69D1-4B69-AE91-A041442FBB40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901494-9D77-4CD1-843D-0CF35B99A0A9}">
      <dsp:nvSpPr>
        <dsp:cNvPr id="0" name=""/>
        <dsp:cNvSpPr/>
      </dsp:nvSpPr>
      <dsp:spPr>
        <a:xfrm>
          <a:off x="509717" y="338558"/>
          <a:ext cx="9809658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EC" sz="2400" kern="1200" dirty="0"/>
            <a:t>Planes de integración de estudiantes dentro de la empresa y su cultura.</a:t>
          </a:r>
        </a:p>
      </dsp:txBody>
      <dsp:txXfrm>
        <a:off x="509717" y="338558"/>
        <a:ext cx="9809658" cy="677550"/>
      </dsp:txXfrm>
    </dsp:sp>
    <dsp:sp modelId="{F3F40566-2C29-4A37-8D26-6EDD8CB711FF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731E01-E63F-490A-B2B2-213627EAECE0}">
      <dsp:nvSpPr>
        <dsp:cNvPr id="0" name=""/>
        <dsp:cNvSpPr/>
      </dsp:nvSpPr>
      <dsp:spPr>
        <a:xfrm>
          <a:off x="995230" y="1354558"/>
          <a:ext cx="9324145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EC" sz="2400" kern="1200" dirty="0"/>
            <a:t>Apoyo a todo nivel dentro de la empresa para el desarrollo del modelo de Formación Dual.</a:t>
          </a:r>
        </a:p>
      </dsp:txBody>
      <dsp:txXfrm>
        <a:off x="995230" y="1354558"/>
        <a:ext cx="9324145" cy="677550"/>
      </dsp:txXfrm>
    </dsp:sp>
    <dsp:sp modelId="{4536ADA0-6117-4C73-8A9D-D8A7D2F9B743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9DFA3-9B90-4F0C-9549-91C1F7E6AB86}">
      <dsp:nvSpPr>
        <dsp:cNvPr id="0" name=""/>
        <dsp:cNvSpPr/>
      </dsp:nvSpPr>
      <dsp:spPr>
        <a:xfrm>
          <a:off x="1144243" y="2370558"/>
          <a:ext cx="9175132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EC" sz="2400" kern="1200" dirty="0"/>
            <a:t>Integración de la herramienta de retroalimentación (feedback).</a:t>
          </a:r>
        </a:p>
      </dsp:txBody>
      <dsp:txXfrm>
        <a:off x="1144243" y="2370558"/>
        <a:ext cx="9175132" cy="677550"/>
      </dsp:txXfrm>
    </dsp:sp>
    <dsp:sp modelId="{18B2F29F-710B-473E-B0CC-77FC53F1B459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0FFA0-0999-4832-814B-789F68869AF9}">
      <dsp:nvSpPr>
        <dsp:cNvPr id="0" name=""/>
        <dsp:cNvSpPr/>
      </dsp:nvSpPr>
      <dsp:spPr>
        <a:xfrm>
          <a:off x="995230" y="3386558"/>
          <a:ext cx="9324145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EC" sz="2400" kern="1200" dirty="0"/>
            <a:t>Desarrollo de proyectos en base a las necesidades de la empresa.</a:t>
          </a:r>
        </a:p>
      </dsp:txBody>
      <dsp:txXfrm>
        <a:off x="995230" y="3386558"/>
        <a:ext cx="9324145" cy="677550"/>
      </dsp:txXfrm>
    </dsp:sp>
    <dsp:sp modelId="{649096BA-5907-411E-A271-4B867D486DC7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4CAA3B-7960-4000-A94B-F746CF525C3C}">
      <dsp:nvSpPr>
        <dsp:cNvPr id="0" name=""/>
        <dsp:cNvSpPr/>
      </dsp:nvSpPr>
      <dsp:spPr>
        <a:xfrm>
          <a:off x="509717" y="4402558"/>
          <a:ext cx="9809658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EC" sz="2400" kern="1200" dirty="0"/>
            <a:t>Experiencia de la empresa para alcanzar sus mejores resultados.</a:t>
          </a:r>
        </a:p>
      </dsp:txBody>
      <dsp:txXfrm>
        <a:off x="509717" y="4402558"/>
        <a:ext cx="9809658" cy="677550"/>
      </dsp:txXfrm>
    </dsp:sp>
    <dsp:sp modelId="{0A4E5C9D-9EF8-4846-B3B4-EA8BADB9D27D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0A917-051F-47F8-B453-926D2C1E8BE8}" type="datetimeFigureOut">
              <a:rPr lang="en-US" smtClean="0"/>
              <a:t>8/12/2021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AFA39-C06E-43F0-A350-6548594FF6A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65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4209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430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889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81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058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101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9512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DF91A-0A4E-4BAC-8514-51B661096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758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51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589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793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879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246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965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808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771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30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038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88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6233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189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0680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135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139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196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6101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5983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804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1319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7418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BB69C1B-0A60-480D-A59E-8BC8C4860053}" type="datetimeFigureOut">
              <a:rPr lang="de-DE" smtClean="0"/>
              <a:t>12.08.2021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673C25D-B41A-4CDE-9E61-E9E456A3A9F8}" type="slidenum">
              <a:rPr lang="de-DE" smtClean="0"/>
              <a:t>‹Nº›</a:t>
            </a:fld>
            <a:endParaRPr 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560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380B3A7-F0BF-44B9-8824-042D45605F65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C731B53-8DAE-4D53-943B-BC63745240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478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5.png"/><Relationship Id="rId2" Type="http://schemas.openxmlformats.org/officeDocument/2006/relationships/image" Target="../media/image1.jpeg"/><Relationship Id="rId16" Type="http://schemas.microsoft.com/office/2007/relationships/hdphoto" Target="../media/hdphoto1.wdp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0.png"/><Relationship Id="rId7" Type="http://schemas.openxmlformats.org/officeDocument/2006/relationships/image" Target="../media/image83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microsoft.com/office/2007/relationships/hdphoto" Target="../media/hdphoto2.wdp"/><Relationship Id="rId4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1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11" Type="http://schemas.microsoft.com/office/2007/relationships/diagramDrawing" Target="../diagrams/drawing1.xml"/><Relationship Id="rId5" Type="http://schemas.openxmlformats.org/officeDocument/2006/relationships/image" Target="../media/image23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22.png"/><Relationship Id="rId9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4.jpeg"/><Relationship Id="rId7" Type="http://schemas.openxmlformats.org/officeDocument/2006/relationships/image" Target="../media/image1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8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9.pn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svg"/><Relationship Id="rId18" Type="http://schemas.openxmlformats.org/officeDocument/2006/relationships/image" Target="../media/image74.png"/><Relationship Id="rId3" Type="http://schemas.openxmlformats.org/officeDocument/2006/relationships/image" Target="../media/image60.jpeg"/><Relationship Id="rId7" Type="http://schemas.openxmlformats.org/officeDocument/2006/relationships/image" Target="../media/image63.svg"/><Relationship Id="rId12" Type="http://schemas.openxmlformats.org/officeDocument/2006/relationships/image" Target="../media/image68.png"/><Relationship Id="rId17" Type="http://schemas.openxmlformats.org/officeDocument/2006/relationships/image" Target="../media/image73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png"/><Relationship Id="rId11" Type="http://schemas.openxmlformats.org/officeDocument/2006/relationships/image" Target="../media/image67.svg"/><Relationship Id="rId5" Type="http://schemas.openxmlformats.org/officeDocument/2006/relationships/image" Target="../media/image61.png"/><Relationship Id="rId15" Type="http://schemas.openxmlformats.org/officeDocument/2006/relationships/image" Target="../media/image71.svg"/><Relationship Id="rId10" Type="http://schemas.openxmlformats.org/officeDocument/2006/relationships/image" Target="../media/image66.png"/><Relationship Id="rId19" Type="http://schemas.openxmlformats.org/officeDocument/2006/relationships/image" Target="../media/image75.svg"/><Relationship Id="rId4" Type="http://schemas.openxmlformats.org/officeDocument/2006/relationships/image" Target="../media/image16.png"/><Relationship Id="rId9" Type="http://schemas.openxmlformats.org/officeDocument/2006/relationships/image" Target="../media/image65.svg"/><Relationship Id="rId1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430BC"/>
            </a:gs>
            <a:gs pos="53000">
              <a:schemeClr val="accent5">
                <a:lumMod val="105000"/>
                <a:satMod val="103000"/>
                <a:tint val="73000"/>
              </a:schemeClr>
            </a:gs>
            <a:gs pos="90000">
              <a:schemeClr val="accent3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C326788B-ECFD-4A6E-9048-22FF35900116}"/>
              </a:ext>
            </a:extLst>
          </p:cNvPr>
          <p:cNvSpPr txBox="1"/>
          <p:nvPr/>
        </p:nvSpPr>
        <p:spPr>
          <a:xfrm>
            <a:off x="3361181" y="4985637"/>
            <a:ext cx="18473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800" b="1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57E22B9-2A70-441A-8A89-AD53BA62A896}"/>
              </a:ext>
            </a:extLst>
          </p:cNvPr>
          <p:cNvGrpSpPr/>
          <p:nvPr/>
        </p:nvGrpSpPr>
        <p:grpSpPr>
          <a:xfrm>
            <a:off x="242887" y="46940"/>
            <a:ext cx="11706225" cy="6617552"/>
            <a:chOff x="242887" y="46940"/>
            <a:chExt cx="11706225" cy="661755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D332E42-8E05-44AA-B423-D4D4921D069D}"/>
                </a:ext>
              </a:extLst>
            </p:cNvPr>
            <p:cNvGrpSpPr/>
            <p:nvPr/>
          </p:nvGrpSpPr>
          <p:grpSpPr>
            <a:xfrm>
              <a:off x="242887" y="249655"/>
              <a:ext cx="11706225" cy="6414837"/>
              <a:chOff x="264694" y="270458"/>
              <a:chExt cx="8614611" cy="6414837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7FF9D512-5C9F-40C4-8AF7-C0CBF7EF85F0}"/>
                  </a:ext>
                </a:extLst>
              </p:cNvPr>
              <p:cNvGrpSpPr/>
              <p:nvPr/>
            </p:nvGrpSpPr>
            <p:grpSpPr>
              <a:xfrm>
                <a:off x="264694" y="270458"/>
                <a:ext cx="8614611" cy="6414837"/>
                <a:chOff x="206422" y="1007352"/>
                <a:chExt cx="8689701" cy="6428932"/>
              </a:xfrm>
            </p:grpSpPr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EA1002B1-F080-4029-8FD0-ECB1E63A8F14}"/>
                    </a:ext>
                  </a:extLst>
                </p:cNvPr>
                <p:cNvSpPr/>
                <p:nvPr/>
              </p:nvSpPr>
              <p:spPr>
                <a:xfrm>
                  <a:off x="206422" y="1007352"/>
                  <a:ext cx="8689701" cy="6428932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ill Sans MT" panose="020B0502020104020203"/>
                    <a:ea typeface="+mn-ea"/>
                    <a:cs typeface="+mn-cs"/>
                  </a:endParaRPr>
                </a:p>
              </p:txBody>
            </p:sp>
            <p:pic>
              <p:nvPicPr>
                <p:cNvPr id="49" name="Picture 4" descr="Resultado de imagen para logo FEDEXPOR">
                  <a:extLst>
                    <a:ext uri="{FF2B5EF4-FFF2-40B4-BE49-F238E27FC236}">
                      <a16:creationId xmlns:a16="http://schemas.microsoft.com/office/drawing/2014/main" id="{28E47F05-4576-4196-9F66-F62447C9EE2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2623" b="28774"/>
                <a:stretch/>
              </p:blipFill>
              <p:spPr bwMode="auto">
                <a:xfrm>
                  <a:off x="7699302" y="6778576"/>
                  <a:ext cx="1050469" cy="50909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" name="Imagen 4">
                  <a:extLst>
                    <a:ext uri="{FF2B5EF4-FFF2-40B4-BE49-F238E27FC236}">
                      <a16:creationId xmlns:a16="http://schemas.microsoft.com/office/drawing/2014/main" id="{73B18CDF-AA52-4750-B060-AEC3B1DA07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525791" y="6740022"/>
                  <a:ext cx="482510" cy="647045"/>
                </a:xfrm>
                <a:prstGeom prst="rect">
                  <a:avLst/>
                </a:prstGeom>
              </p:spPr>
            </p:pic>
            <p:pic>
              <p:nvPicPr>
                <p:cNvPr id="14" name="Imagen 13" descr="Imagen que contiene señal, reloj&#10;&#10;Descripción generada automáticamente">
                  <a:extLst>
                    <a:ext uri="{FF2B5EF4-FFF2-40B4-BE49-F238E27FC236}">
                      <a16:creationId xmlns:a16="http://schemas.microsoft.com/office/drawing/2014/main" id="{B762093D-A96C-4CF4-82EB-3519FD09C7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25078" y="6802933"/>
                  <a:ext cx="830398" cy="474755"/>
                </a:xfrm>
                <a:prstGeom prst="rect">
                  <a:avLst/>
                </a:prstGeom>
              </p:spPr>
            </p:pic>
            <p:sp>
              <p:nvSpPr>
                <p:cNvPr id="156" name="object 96">
                  <a:extLst>
                    <a:ext uri="{FF2B5EF4-FFF2-40B4-BE49-F238E27FC236}">
                      <a16:creationId xmlns:a16="http://schemas.microsoft.com/office/drawing/2014/main" id="{54975073-B6A3-4433-AA61-655B6488DD75}"/>
                    </a:ext>
                  </a:extLst>
                </p:cNvPr>
                <p:cNvSpPr/>
                <p:nvPr/>
              </p:nvSpPr>
              <p:spPr>
                <a:xfrm>
                  <a:off x="5360393" y="6707375"/>
                  <a:ext cx="992218" cy="593546"/>
                </a:xfrm>
                <a:prstGeom prst="rect">
                  <a:avLst/>
                </a:prstGeom>
                <a:blipFill>
                  <a:blip r:embed="rId5" cstate="print"/>
                  <a:stretch>
                    <a:fillRect/>
                  </a:stretch>
                </a:blipFill>
              </p:spPr>
              <p:txBody>
                <a:bodyPr wrap="square" lIns="0" tIns="0" rIns="0" bIns="0" rtlCol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477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pic>
              <p:nvPicPr>
                <p:cNvPr id="157" name="Imagen 104">
                  <a:extLst>
                    <a:ext uri="{FF2B5EF4-FFF2-40B4-BE49-F238E27FC236}">
                      <a16:creationId xmlns:a16="http://schemas.microsoft.com/office/drawing/2014/main" id="{D0C3C1CA-0083-4BC9-9C0D-F27770D63F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1968" b="22515"/>
                <a:stretch/>
              </p:blipFill>
              <p:spPr>
                <a:xfrm>
                  <a:off x="4146721" y="6841639"/>
                  <a:ext cx="1075252" cy="459282"/>
                </a:xfrm>
                <a:prstGeom prst="rect">
                  <a:avLst/>
                </a:prstGeom>
              </p:spPr>
            </p:pic>
            <p:pic>
              <p:nvPicPr>
                <p:cNvPr id="158" name="Imagen 8">
                  <a:extLst>
                    <a:ext uri="{FF2B5EF4-FFF2-40B4-BE49-F238E27FC236}">
                      <a16:creationId xmlns:a16="http://schemas.microsoft.com/office/drawing/2014/main" id="{325043B9-96F2-4E91-B1B6-7177EA669A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761630" y="6749304"/>
                  <a:ext cx="504855" cy="580413"/>
                </a:xfrm>
                <a:prstGeom prst="rect">
                  <a:avLst/>
                </a:prstGeom>
              </p:spPr>
            </p:pic>
            <p:pic>
              <p:nvPicPr>
                <p:cNvPr id="192" name="Picture 9" descr="A picture containing drawing&#10;&#10;Description automatically generated">
                  <a:extLst>
                    <a:ext uri="{FF2B5EF4-FFF2-40B4-BE49-F238E27FC236}">
                      <a16:creationId xmlns:a16="http://schemas.microsoft.com/office/drawing/2014/main" id="{1EA2F66F-B7D2-49C5-87E2-5C5E5DC138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l="12140" r="11706"/>
                <a:stretch/>
              </p:blipFill>
              <p:spPr>
                <a:xfrm>
                  <a:off x="440543" y="6847258"/>
                  <a:ext cx="909932" cy="384505"/>
                </a:xfrm>
                <a:prstGeom prst="rect">
                  <a:avLst/>
                </a:prstGeom>
              </p:spPr>
            </p:pic>
            <p:pic>
              <p:nvPicPr>
                <p:cNvPr id="247" name="Picture 2" descr="Resultado de imagen para logo anfab">
                  <a:extLst>
                    <a:ext uri="{FF2B5EF4-FFF2-40B4-BE49-F238E27FC236}">
                      <a16:creationId xmlns:a16="http://schemas.microsoft.com/office/drawing/2014/main" id="{DCAA0DD0-557F-41A7-9CC0-7583EC2C9C4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25791" y="6186230"/>
                  <a:ext cx="799538" cy="407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8" name="Grafik 7">
                  <a:extLst>
                    <a:ext uri="{FF2B5EF4-FFF2-40B4-BE49-F238E27FC236}">
                      <a16:creationId xmlns:a16="http://schemas.microsoft.com/office/drawing/2014/main" id="{300669A8-F8BE-4CA6-995C-06D3CDC19F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35983" y="6123884"/>
                  <a:ext cx="1029730" cy="448129"/>
                </a:xfrm>
                <a:prstGeom prst="rect">
                  <a:avLst/>
                </a:prstGeom>
              </p:spPr>
            </p:pic>
            <p:pic>
              <p:nvPicPr>
                <p:cNvPr id="272" name="Picture 11" descr="A picture containing drawing&#10;&#10;Description automatically generated">
                  <a:extLst>
                    <a:ext uri="{FF2B5EF4-FFF2-40B4-BE49-F238E27FC236}">
                      <a16:creationId xmlns:a16="http://schemas.microsoft.com/office/drawing/2014/main" id="{A3DCE223-E358-4996-8E21-29A629F54F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t="16300" b="22450"/>
                <a:stretch/>
              </p:blipFill>
              <p:spPr>
                <a:xfrm>
                  <a:off x="1574874" y="6802933"/>
                  <a:ext cx="927450" cy="509605"/>
                </a:xfrm>
                <a:prstGeom prst="rect">
                  <a:avLst/>
                </a:prstGeom>
              </p:spPr>
            </p:pic>
            <p:pic>
              <p:nvPicPr>
                <p:cNvPr id="275" name="Grafik 104">
                  <a:extLst>
                    <a:ext uri="{FF2B5EF4-FFF2-40B4-BE49-F238E27FC236}">
                      <a16:creationId xmlns:a16="http://schemas.microsoft.com/office/drawing/2014/main" id="{96BF3E3E-4CBA-4277-A44B-BE05D7C04E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1978" y="6127907"/>
                  <a:ext cx="812811" cy="412883"/>
                </a:xfrm>
                <a:prstGeom prst="rect">
                  <a:avLst/>
                </a:prstGeom>
              </p:spPr>
            </p:pic>
            <p:pic>
              <p:nvPicPr>
                <p:cNvPr id="278" name="Imagen 7" descr="Imagen que contiene dibujo&#10;&#10;Descripción generada automáticamente">
                  <a:extLst>
                    <a:ext uri="{FF2B5EF4-FFF2-40B4-BE49-F238E27FC236}">
                      <a16:creationId xmlns:a16="http://schemas.microsoft.com/office/drawing/2014/main" id="{D596B676-D90D-4FFE-A73F-E46F768513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55921" y="6151442"/>
                  <a:ext cx="930511" cy="368069"/>
                </a:xfrm>
                <a:prstGeom prst="rect">
                  <a:avLst/>
                </a:prstGeom>
              </p:spPr>
            </p:pic>
            <p:pic>
              <p:nvPicPr>
                <p:cNvPr id="283" name="Imagen 47">
                  <a:extLst>
                    <a:ext uri="{FF2B5EF4-FFF2-40B4-BE49-F238E27FC236}">
                      <a16:creationId xmlns:a16="http://schemas.microsoft.com/office/drawing/2014/main" id="{61BEB212-BFDB-41BC-883F-61D0222611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4"/>
                <a:srcRect l="11874" t="19911" r="6430" b="21979"/>
                <a:stretch/>
              </p:blipFill>
              <p:spPr>
                <a:xfrm>
                  <a:off x="7453402" y="6123884"/>
                  <a:ext cx="1296369" cy="420932"/>
                </a:xfrm>
                <a:prstGeom prst="rect">
                  <a:avLst/>
                </a:prstGeom>
              </p:spPr>
            </p:pic>
          </p:grpSp>
          <p:pic>
            <p:nvPicPr>
              <p:cNvPr id="286" name="Picture 285" descr="Logo, company name&#10;&#10;Description automatically generated">
                <a:extLst>
                  <a:ext uri="{FF2B5EF4-FFF2-40B4-BE49-F238E27FC236}">
                    <a16:creationId xmlns:a16="http://schemas.microsoft.com/office/drawing/2014/main" id="{AE9251D6-63EC-432D-A0CB-AD4C17A54C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31" t="32529" r="5240" b="36578"/>
              <a:stretch/>
            </p:blipFill>
            <p:spPr>
              <a:xfrm>
                <a:off x="4790602" y="5441956"/>
                <a:ext cx="983644" cy="314778"/>
              </a:xfrm>
              <a:prstGeom prst="rect">
                <a:avLst/>
              </a:prstGeom>
            </p:spPr>
          </p:pic>
        </p:grpSp>
        <p:pic>
          <p:nvPicPr>
            <p:cNvPr id="2" name="Picture 8">
              <a:extLst>
                <a:ext uri="{FF2B5EF4-FFF2-40B4-BE49-F238E27FC236}">
                  <a16:creationId xmlns:a16="http://schemas.microsoft.com/office/drawing/2014/main" id="{F141D804-1393-4C25-8790-5FB81577D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599132" y="46940"/>
              <a:ext cx="8386929" cy="5502522"/>
            </a:xfrm>
            <a:prstGeom prst="rect">
              <a:avLst/>
            </a:prstGeom>
          </p:spPr>
        </p:pic>
      </p:grpSp>
      <p:pic>
        <p:nvPicPr>
          <p:cNvPr id="24" name="Grafik 5">
            <a:extLst>
              <a:ext uri="{FF2B5EF4-FFF2-40B4-BE49-F238E27FC236}">
                <a16:creationId xmlns:a16="http://schemas.microsoft.com/office/drawing/2014/main" id="{BBAD4C81-FC2E-4869-95F4-387C361B4F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527" y="341794"/>
            <a:ext cx="1947420" cy="9396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905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AF33C27-9C85-4B30-9AD7-879D48AFE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6D5089DD-882D-4413-B8BF-4798BFD84A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7704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8" name="Grafik 5">
            <a:extLst>
              <a:ext uri="{FF2B5EF4-FFF2-40B4-BE49-F238E27FC236}">
                <a16:creationId xmlns:a16="http://schemas.microsoft.com/office/drawing/2014/main" id="{C6C1DB9D-5AE0-4138-8B91-CFDBD1CDB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222" y="5707626"/>
            <a:ext cx="2055819" cy="9919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852BEDFF-D934-4D81-8505-305D028035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822" y="258095"/>
            <a:ext cx="8277605" cy="637130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7EC8781-14AC-4A42-A409-C0C26A5F3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4988" y="2463351"/>
            <a:ext cx="3791984" cy="1931298"/>
          </a:xfrm>
          <a:solidFill>
            <a:schemeClr val="bg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en-US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Incrementa</a:t>
            </a:r>
            <a:r>
              <a:rPr lang="en-US" b="1" dirty="0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 la </a:t>
            </a:r>
            <a:r>
              <a:rPr lang="en-US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empleabilidad</a:t>
            </a:r>
            <a:r>
              <a:rPr lang="en-US" b="1" dirty="0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 de los </a:t>
            </a:r>
            <a:r>
              <a:rPr lang="en-US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profesionales</a:t>
            </a:r>
            <a:endParaRPr lang="es-EC" sz="1800" b="1" dirty="0">
              <a:solidFill>
                <a:schemeClr val="bg1"/>
              </a:solidFill>
              <a:latin typeface="Ink Free" panose="03080402000500000000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873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94837155-5FB8-4A96-864C-066D5C655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85918EE-77B5-4057-BB22-B9CE13905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5428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CA2C90-6DE1-4A78-A187-39AD619A6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674" y="2516094"/>
            <a:ext cx="3261117" cy="3372877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s-ES" sz="1800" dirty="0">
                <a:solidFill>
                  <a:srgbClr val="FFFFFF"/>
                </a:solidFill>
              </a:rPr>
              <a:t>Metodología del Estudio de Mejores Prácticas e Impacto de la Formación Dual.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800" dirty="0">
                <a:solidFill>
                  <a:srgbClr val="FFFFFF"/>
                </a:solidFill>
              </a:rPr>
              <a:t>Datos generales.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800" dirty="0">
                <a:solidFill>
                  <a:srgbClr val="FFFFFF"/>
                </a:solidFill>
              </a:rPr>
              <a:t>Impacto y Mejores Prácticas de Formación Dual en las empresas.</a:t>
            </a:r>
          </a:p>
          <a:p>
            <a:pPr>
              <a:buFont typeface="Courier New" panose="02070309020205020404" pitchFamily="49" charset="0"/>
              <a:buChar char="o"/>
            </a:pPr>
            <a:endParaRPr lang="es-ES" sz="1800" dirty="0">
              <a:solidFill>
                <a:srgbClr val="FFFFFF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s-ES" sz="18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s-EC" sz="1800" dirty="0">
              <a:solidFill>
                <a:srgbClr val="FFFFFF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DC7B070-A583-45C7-AF93-0E8F020EF6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0272" y="0"/>
            <a:ext cx="64008" cy="6858000"/>
          </a:xfrm>
          <a:prstGeom prst="rect">
            <a:avLst/>
          </a:prstGeom>
          <a:solidFill>
            <a:srgbClr val="EFA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4" name="Grafik 17" descr="Logotipo&#10;&#10;Descripción generada automáticamente">
            <a:extLst>
              <a:ext uri="{FF2B5EF4-FFF2-40B4-BE49-F238E27FC236}">
                <a16:creationId xmlns:a16="http://schemas.microsoft.com/office/drawing/2014/main" id="{2443F59E-860D-4F81-BF70-9C53ABEF8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860" y="1123498"/>
            <a:ext cx="4087533" cy="197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027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:a16="http://schemas.microsoft.com/office/drawing/2014/main" id="{8E616A5B-5EC2-4379-9B14-8E893CFE7F95}"/>
              </a:ext>
            </a:extLst>
          </p:cNvPr>
          <p:cNvSpPr txBox="1">
            <a:spLocks/>
          </p:cNvSpPr>
          <p:nvPr/>
        </p:nvSpPr>
        <p:spPr>
          <a:xfrm>
            <a:off x="602901" y="3129766"/>
            <a:ext cx="10065099" cy="165576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C" sz="4000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Estudio de mejores prácticas e impacto de la Formación Dual en empresas formadoras 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48CCB8-F37D-4FC6-94B5-966FE21A16A0}"/>
              </a:ext>
            </a:extLst>
          </p:cNvPr>
          <p:cNvSpPr txBox="1">
            <a:spLocks/>
          </p:cNvSpPr>
          <p:nvPr/>
        </p:nvSpPr>
        <p:spPr>
          <a:xfrm>
            <a:off x="2650383" y="5794209"/>
            <a:ext cx="10094068" cy="4707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C" sz="3200" b="1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Equipo Independiente de Diagnóstico e ingeniería</a:t>
            </a:r>
          </a:p>
        </p:txBody>
      </p:sp>
    </p:spTree>
    <p:extLst>
      <p:ext uri="{BB962C8B-B14F-4D97-AF65-F5344CB8AC3E}">
        <p14:creationId xmlns:p14="http://schemas.microsoft.com/office/powerpoint/2010/main" val="4082982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6E6CEDF1-2497-4CEB-9DDC-1BB62B3475C9}"/>
              </a:ext>
            </a:extLst>
          </p:cNvPr>
          <p:cNvSpPr txBox="1"/>
          <p:nvPr/>
        </p:nvSpPr>
        <p:spPr>
          <a:xfrm>
            <a:off x="364382" y="323762"/>
            <a:ext cx="6251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3200" u="sng" dirty="0"/>
              <a:t>Objetivos del estudio: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EC64289F-DD06-4A9D-9205-B8EA27EA66DF}"/>
              </a:ext>
            </a:extLst>
          </p:cNvPr>
          <p:cNvGraphicFramePr/>
          <p:nvPr/>
        </p:nvGraphicFramePr>
        <p:xfrm>
          <a:off x="668085" y="62581"/>
          <a:ext cx="1057007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16">
            <a:extLst>
              <a:ext uri="{FF2B5EF4-FFF2-40B4-BE49-F238E27FC236}">
                <a16:creationId xmlns:a16="http://schemas.microsoft.com/office/drawing/2014/main" id="{B5B134C9-AAF7-486D-8B9A-D1B6458854EE}"/>
              </a:ext>
            </a:extLst>
          </p:cNvPr>
          <p:cNvSpPr txBox="1"/>
          <p:nvPr/>
        </p:nvSpPr>
        <p:spPr>
          <a:xfrm>
            <a:off x="4222399" y="4779912"/>
            <a:ext cx="68647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>
              <a:defRPr sz="14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C" sz="1800" dirty="0"/>
              <a:t>Enfoque en las personas.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C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C" sz="1800" dirty="0"/>
              <a:t>Integridad y excelencia.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C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C" sz="1800" dirty="0"/>
              <a:t>Mejora continua e innovación.</a:t>
            </a:r>
          </a:p>
          <a:p>
            <a:endParaRPr lang="es-EC" sz="1800" dirty="0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998E86AE-6B19-47F2-B61B-23F799335521}"/>
              </a:ext>
            </a:extLst>
          </p:cNvPr>
          <p:cNvSpPr/>
          <p:nvPr/>
        </p:nvSpPr>
        <p:spPr>
          <a:xfrm>
            <a:off x="2528887" y="5024048"/>
            <a:ext cx="1214438" cy="914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C" sz="1800" b="1" u="sng" dirty="0"/>
              <a:t>VALORES</a:t>
            </a:r>
          </a:p>
        </p:txBody>
      </p:sp>
    </p:spTree>
    <p:extLst>
      <p:ext uri="{BB962C8B-B14F-4D97-AF65-F5344CB8AC3E}">
        <p14:creationId xmlns:p14="http://schemas.microsoft.com/office/powerpoint/2010/main" val="84893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>
            <a:extLst>
              <a:ext uri="{FF2B5EF4-FFF2-40B4-BE49-F238E27FC236}">
                <a16:creationId xmlns:a16="http://schemas.microsoft.com/office/drawing/2014/main" id="{DA067C87-9C4D-4D18-908E-8B117B30D416}"/>
              </a:ext>
            </a:extLst>
          </p:cNvPr>
          <p:cNvSpPr txBox="1"/>
          <p:nvPr/>
        </p:nvSpPr>
        <p:spPr>
          <a:xfrm>
            <a:off x="352803" y="1173246"/>
            <a:ext cx="7438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3600" u="sng" dirty="0"/>
              <a:t>3</a:t>
            </a:r>
            <a:r>
              <a:rPr lang="es-EC" sz="2000" u="sng" dirty="0"/>
              <a:t> </a:t>
            </a:r>
            <a:r>
              <a:rPr lang="es-EC" sz="2400" u="sng" dirty="0"/>
              <a:t>Pasos para convertirse experto en una habilidad</a:t>
            </a:r>
            <a:r>
              <a:rPr lang="es-EC" sz="2000" u="sng" dirty="0"/>
              <a:t>: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A24C01E0-A098-43B9-90FA-6012378249B7}"/>
              </a:ext>
            </a:extLst>
          </p:cNvPr>
          <p:cNvSpPr/>
          <p:nvPr/>
        </p:nvSpPr>
        <p:spPr>
          <a:xfrm>
            <a:off x="1936707" y="3429000"/>
            <a:ext cx="976933" cy="992838"/>
          </a:xfrm>
          <a:prstGeom prst="ellipse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3600" dirty="0">
                <a:solidFill>
                  <a:schemeClr val="tx1"/>
                </a:solidFill>
                <a:ea typeface="Adobe Myungjo Std M" panose="02020600000000000000"/>
              </a:rPr>
              <a:t>1</a:t>
            </a:r>
            <a:endParaRPr lang="en-US" sz="3600" dirty="0">
              <a:solidFill>
                <a:schemeClr val="tx1"/>
              </a:solidFill>
              <a:ea typeface="Adobe Myungjo Std M" panose="02020600000000000000"/>
            </a:endParaRP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4B850B5E-ABD2-4321-908F-5529E154F36A}"/>
              </a:ext>
            </a:extLst>
          </p:cNvPr>
          <p:cNvSpPr txBox="1"/>
          <p:nvPr/>
        </p:nvSpPr>
        <p:spPr>
          <a:xfrm>
            <a:off x="732768" y="4924486"/>
            <a:ext cx="2954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dirty="0"/>
              <a:t>Definir el 20% de esfuerzo que define el 80% de los resultados.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B068871D-9109-4CBA-90E8-691DAF6FE049}"/>
              </a:ext>
            </a:extLst>
          </p:cNvPr>
          <p:cNvSpPr/>
          <p:nvPr/>
        </p:nvSpPr>
        <p:spPr>
          <a:xfrm>
            <a:off x="5395964" y="2233870"/>
            <a:ext cx="976933" cy="992838"/>
          </a:xfrm>
          <a:prstGeom prst="ellipse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3600" dirty="0">
                <a:solidFill>
                  <a:schemeClr val="tx1"/>
                </a:solidFill>
                <a:ea typeface="Adobe Myungjo Std M" panose="02020600000000000000"/>
              </a:rPr>
              <a:t>2</a:t>
            </a:r>
            <a:endParaRPr lang="en-US" sz="3600" dirty="0">
              <a:solidFill>
                <a:schemeClr val="tx1"/>
              </a:solidFill>
              <a:ea typeface="Adobe Myungjo Std M" panose="02020600000000000000"/>
            </a:endParaRP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2549FB5D-118B-4F2C-9F5D-64D923C644FB}"/>
              </a:ext>
            </a:extLst>
          </p:cNvPr>
          <p:cNvSpPr txBox="1"/>
          <p:nvPr/>
        </p:nvSpPr>
        <p:spPr>
          <a:xfrm>
            <a:off x="4474122" y="3602253"/>
            <a:ext cx="3243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dirty="0"/>
              <a:t>Definir puntos de control y referencias para Feedback.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4215A8AD-C52F-4757-9A1A-47771C3525A7}"/>
              </a:ext>
            </a:extLst>
          </p:cNvPr>
          <p:cNvSpPr/>
          <p:nvPr/>
        </p:nvSpPr>
        <p:spPr>
          <a:xfrm>
            <a:off x="9233866" y="1142968"/>
            <a:ext cx="976933" cy="992838"/>
          </a:xfrm>
          <a:prstGeom prst="ellipse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3600" dirty="0">
                <a:solidFill>
                  <a:schemeClr val="tx1"/>
                </a:solidFill>
                <a:ea typeface="Adobe Myungjo Std M" panose="02020600000000000000"/>
              </a:rPr>
              <a:t>3</a:t>
            </a:r>
            <a:endParaRPr lang="en-US" sz="3600" dirty="0">
              <a:solidFill>
                <a:schemeClr val="tx1"/>
              </a:solidFill>
              <a:ea typeface="Adobe Myungjo Std M" panose="02020600000000000000"/>
            </a:endParaRPr>
          </a:p>
        </p:txBody>
      </p:sp>
      <p:sp>
        <p:nvSpPr>
          <p:cNvPr id="8" name="TextBox 16">
            <a:extLst>
              <a:ext uri="{FF2B5EF4-FFF2-40B4-BE49-F238E27FC236}">
                <a16:creationId xmlns:a16="http://schemas.microsoft.com/office/drawing/2014/main" id="{2CA9D338-F34A-48AB-8EC2-74B062E73AA4}"/>
              </a:ext>
            </a:extLst>
          </p:cNvPr>
          <p:cNvSpPr txBox="1"/>
          <p:nvPr/>
        </p:nvSpPr>
        <p:spPr>
          <a:xfrm>
            <a:off x="8492531" y="2411802"/>
            <a:ext cx="2833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000" b="1" dirty="0"/>
              <a:t>¡Iterar, iterar, iterar!</a:t>
            </a:r>
          </a:p>
        </p:txBody>
      </p:sp>
      <p:sp>
        <p:nvSpPr>
          <p:cNvPr id="9" name="Rectangle: Rounded Corners 35">
            <a:extLst>
              <a:ext uri="{FF2B5EF4-FFF2-40B4-BE49-F238E27FC236}">
                <a16:creationId xmlns:a16="http://schemas.microsoft.com/office/drawing/2014/main" id="{8D6A005C-3783-4D6C-8139-F2F429E384CA}"/>
              </a:ext>
            </a:extLst>
          </p:cNvPr>
          <p:cNvSpPr/>
          <p:nvPr/>
        </p:nvSpPr>
        <p:spPr>
          <a:xfrm>
            <a:off x="4584657" y="4924486"/>
            <a:ext cx="3243756" cy="92333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600" dirty="0">
                <a:solidFill>
                  <a:schemeClr val="tx1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Instituto Académico y </a:t>
            </a:r>
            <a:r>
              <a:rPr lang="es-EC" sz="1600" b="1" dirty="0">
                <a:solidFill>
                  <a:schemeClr val="tx1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Empresa Formadora</a:t>
            </a:r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E18536EF-99BC-43CC-92F0-6DE51FAEA69E}"/>
              </a:ext>
            </a:extLst>
          </p:cNvPr>
          <p:cNvSpPr/>
          <p:nvPr/>
        </p:nvSpPr>
        <p:spPr>
          <a:xfrm>
            <a:off x="3620016" y="5144757"/>
            <a:ext cx="452176" cy="351692"/>
          </a:xfrm>
          <a:prstGeom prst="rightArrow">
            <a:avLst>
              <a:gd name="adj1" fmla="val 37295"/>
              <a:gd name="adj2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echa: a la derecha 11">
            <a:extLst>
              <a:ext uri="{FF2B5EF4-FFF2-40B4-BE49-F238E27FC236}">
                <a16:creationId xmlns:a16="http://schemas.microsoft.com/office/drawing/2014/main" id="{0DCD8CF8-EFD6-4A8A-B4F8-D0EAF3B2BD88}"/>
              </a:ext>
            </a:extLst>
          </p:cNvPr>
          <p:cNvSpPr/>
          <p:nvPr/>
        </p:nvSpPr>
        <p:spPr>
          <a:xfrm>
            <a:off x="7717878" y="3754357"/>
            <a:ext cx="453668" cy="342122"/>
          </a:xfrm>
          <a:prstGeom prst="rightArrow">
            <a:avLst>
              <a:gd name="adj1" fmla="val 37295"/>
              <a:gd name="adj2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35">
            <a:extLst>
              <a:ext uri="{FF2B5EF4-FFF2-40B4-BE49-F238E27FC236}">
                <a16:creationId xmlns:a16="http://schemas.microsoft.com/office/drawing/2014/main" id="{93886482-C77E-4A43-BBC4-637961C78FD7}"/>
              </a:ext>
            </a:extLst>
          </p:cNvPr>
          <p:cNvSpPr/>
          <p:nvPr/>
        </p:nvSpPr>
        <p:spPr>
          <a:xfrm>
            <a:off x="8492531" y="3463753"/>
            <a:ext cx="3243756" cy="92333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600" dirty="0">
                <a:solidFill>
                  <a:schemeClr val="tx1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Instituto Académico y </a:t>
            </a:r>
            <a:r>
              <a:rPr lang="es-EC" sz="1600" b="1" dirty="0">
                <a:solidFill>
                  <a:schemeClr val="tx1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Empresa Formadora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C5E22FC1-6936-4944-8BD7-B3648B0F7226}"/>
              </a:ext>
            </a:extLst>
          </p:cNvPr>
          <p:cNvSpPr txBox="1">
            <a:spLocks/>
          </p:cNvSpPr>
          <p:nvPr/>
        </p:nvSpPr>
        <p:spPr>
          <a:xfrm>
            <a:off x="128588" y="196463"/>
            <a:ext cx="11958637" cy="8061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C" sz="3200" b="1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Principios base para buenas practicas en la Formación Dual</a:t>
            </a:r>
          </a:p>
        </p:txBody>
      </p:sp>
    </p:spTree>
    <p:extLst>
      <p:ext uri="{BB962C8B-B14F-4D97-AF65-F5344CB8AC3E}">
        <p14:creationId xmlns:p14="http://schemas.microsoft.com/office/powerpoint/2010/main" val="2123135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C4DF7B6-A66C-4D69-A393-329E1EA7938C}"/>
              </a:ext>
            </a:extLst>
          </p:cNvPr>
          <p:cNvSpPr txBox="1">
            <a:spLocks/>
          </p:cNvSpPr>
          <p:nvPr/>
        </p:nvSpPr>
        <p:spPr>
          <a:xfrm>
            <a:off x="578695" y="164934"/>
            <a:ext cx="10094068" cy="4707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C" sz="3200" u="sng" dirty="0"/>
              <a:t>Prácticas principales considerados en el estudio:</a:t>
            </a: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6553559F-E2AF-47A6-A242-1DFE085CE868}"/>
              </a:ext>
            </a:extLst>
          </p:cNvPr>
          <p:cNvSpPr txBox="1"/>
          <p:nvPr/>
        </p:nvSpPr>
        <p:spPr>
          <a:xfrm>
            <a:off x="9007068" y="3228945"/>
            <a:ext cx="2574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000" u="sng" dirty="0"/>
              <a:t>Valores: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86CE308C-39D7-4ED3-A824-7963095BA257}"/>
              </a:ext>
            </a:extLst>
          </p:cNvPr>
          <p:cNvGraphicFramePr/>
          <p:nvPr/>
        </p:nvGraphicFramePr>
        <p:xfrm>
          <a:off x="605417" y="719666"/>
          <a:ext cx="1039595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0974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617CB74-17E7-44C5-A963-BB7D7E4C350A}"/>
              </a:ext>
            </a:extLst>
          </p:cNvPr>
          <p:cNvSpPr txBox="1">
            <a:spLocks/>
          </p:cNvSpPr>
          <p:nvPr/>
        </p:nvSpPr>
        <p:spPr>
          <a:xfrm>
            <a:off x="578693" y="196463"/>
            <a:ext cx="9951193" cy="806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C" sz="3200" b="1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Categorías de la investigación</a:t>
            </a:r>
          </a:p>
        </p:txBody>
      </p:sp>
      <p:sp>
        <p:nvSpPr>
          <p:cNvPr id="4" name="Rectángulo 1">
            <a:extLst>
              <a:ext uri="{FF2B5EF4-FFF2-40B4-BE49-F238E27FC236}">
                <a16:creationId xmlns:a16="http://schemas.microsoft.com/office/drawing/2014/main" id="{E3BEECA7-7616-4991-81BD-76ABBC8B0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428" y="1937599"/>
            <a:ext cx="2981272" cy="806141"/>
          </a:xfrm>
          <a:prstGeom prst="rect">
            <a:avLst/>
          </a:prstGeom>
          <a:solidFill>
            <a:srgbClr val="FFFFFF"/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altLang="es-EC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Categorías de la investigación. </a:t>
            </a:r>
            <a:endParaRPr kumimoji="0" lang="es-EC" altLang="es-EC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  <p:cxnSp>
        <p:nvCxnSpPr>
          <p:cNvPr id="5" name="Conector recto de flecha 3">
            <a:extLst>
              <a:ext uri="{FF2B5EF4-FFF2-40B4-BE49-F238E27FC236}">
                <a16:creationId xmlns:a16="http://schemas.microsoft.com/office/drawing/2014/main" id="{9085C71A-4619-4C13-9082-C90796254D22}"/>
              </a:ext>
            </a:extLst>
          </p:cNvPr>
          <p:cNvCxnSpPr/>
          <p:nvPr/>
        </p:nvCxnSpPr>
        <p:spPr>
          <a:xfrm>
            <a:off x="1896117" y="2864100"/>
            <a:ext cx="0" cy="28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ángulo 4">
            <a:extLst>
              <a:ext uri="{FF2B5EF4-FFF2-40B4-BE49-F238E27FC236}">
                <a16:creationId xmlns:a16="http://schemas.microsoft.com/office/drawing/2014/main" id="{2CF674BF-8045-4870-B8AA-42093280C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6595" y="3137362"/>
            <a:ext cx="2141537" cy="552450"/>
          </a:xfrm>
          <a:prstGeom prst="rect">
            <a:avLst/>
          </a:prstGeom>
          <a:solidFill>
            <a:srgbClr val="FFFFFF"/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altLang="es-EC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2. CULTURA ORGANIZACIONAL</a:t>
            </a:r>
            <a:endParaRPr kumimoji="0" lang="es-EC" altLang="es-EC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  <p:sp>
        <p:nvSpPr>
          <p:cNvPr id="7" name="Rectángulo 5">
            <a:extLst>
              <a:ext uri="{FF2B5EF4-FFF2-40B4-BE49-F238E27FC236}">
                <a16:creationId xmlns:a16="http://schemas.microsoft.com/office/drawing/2014/main" id="{546D3F44-BBD8-45A7-BFF7-4ED260982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479" y="3158552"/>
            <a:ext cx="1678683" cy="495300"/>
          </a:xfrm>
          <a:prstGeom prst="rect">
            <a:avLst/>
          </a:prstGeom>
          <a:solidFill>
            <a:srgbClr val="FFFFFF"/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altLang="es-EC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1. MODELO DIDÁCTICO</a:t>
            </a:r>
            <a:endParaRPr kumimoji="0" lang="es-EC" altLang="es-EC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A66A0C7-F82E-4F17-ABFE-E2C461911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6564" y="3163285"/>
            <a:ext cx="1868488" cy="552450"/>
          </a:xfrm>
          <a:prstGeom prst="rect">
            <a:avLst/>
          </a:prstGeom>
          <a:solidFill>
            <a:srgbClr val="FFFFFF"/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C" altLang="es-EC" sz="1600" dirty="0">
                <a:solidFill>
                  <a:srgbClr val="000000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3</a:t>
            </a:r>
            <a:r>
              <a:rPr kumimoji="0" lang="es-EC" altLang="es-EC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. COSTOS Y BENEFICIOS</a:t>
            </a:r>
            <a:endParaRPr kumimoji="0" lang="es-EC" altLang="es-EC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0BF305B-3E33-4FED-8943-919AB764F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3396" y="3137362"/>
            <a:ext cx="1985855" cy="571500"/>
          </a:xfrm>
          <a:prstGeom prst="rect">
            <a:avLst/>
          </a:prstGeom>
          <a:solidFill>
            <a:srgbClr val="FFFFFF"/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C" altLang="es-EC" sz="1600" dirty="0">
                <a:solidFill>
                  <a:srgbClr val="000000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4</a:t>
            </a:r>
            <a:r>
              <a:rPr kumimoji="0" lang="es-EC" altLang="es-EC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. DESARROLLO E INNOVACIÓN </a:t>
            </a:r>
            <a:endParaRPr kumimoji="0" lang="es-EC" altLang="es-EC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  <p:cxnSp>
        <p:nvCxnSpPr>
          <p:cNvPr id="10" name="Straight Connector 26">
            <a:extLst>
              <a:ext uri="{FF2B5EF4-FFF2-40B4-BE49-F238E27FC236}">
                <a16:creationId xmlns:a16="http://schemas.microsoft.com/office/drawing/2014/main" id="{28FF52EE-8ABA-44E0-86DF-50F8290ECF51}"/>
              </a:ext>
            </a:extLst>
          </p:cNvPr>
          <p:cNvCxnSpPr/>
          <p:nvPr/>
        </p:nvCxnSpPr>
        <p:spPr>
          <a:xfrm>
            <a:off x="1888266" y="2864100"/>
            <a:ext cx="84154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ector recto de flecha 3">
            <a:extLst>
              <a:ext uri="{FF2B5EF4-FFF2-40B4-BE49-F238E27FC236}">
                <a16:creationId xmlns:a16="http://schemas.microsoft.com/office/drawing/2014/main" id="{4EBA9C60-08A8-4D7D-B265-85743000E07D}"/>
              </a:ext>
            </a:extLst>
          </p:cNvPr>
          <p:cNvCxnSpPr/>
          <p:nvPr/>
        </p:nvCxnSpPr>
        <p:spPr>
          <a:xfrm>
            <a:off x="4269831" y="2864100"/>
            <a:ext cx="0" cy="28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ector recto de flecha 3">
            <a:extLst>
              <a:ext uri="{FF2B5EF4-FFF2-40B4-BE49-F238E27FC236}">
                <a16:creationId xmlns:a16="http://schemas.microsoft.com/office/drawing/2014/main" id="{FE264AFE-D84B-4980-8F30-3ACD219B1DE6}"/>
              </a:ext>
            </a:extLst>
          </p:cNvPr>
          <p:cNvCxnSpPr/>
          <p:nvPr/>
        </p:nvCxnSpPr>
        <p:spPr>
          <a:xfrm>
            <a:off x="7070808" y="2881158"/>
            <a:ext cx="0" cy="28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cto de flecha 3">
            <a:extLst>
              <a:ext uri="{FF2B5EF4-FFF2-40B4-BE49-F238E27FC236}">
                <a16:creationId xmlns:a16="http://schemas.microsoft.com/office/drawing/2014/main" id="{63320116-522E-40A7-9AAE-4745E55991F7}"/>
              </a:ext>
            </a:extLst>
          </p:cNvPr>
          <p:cNvCxnSpPr>
            <a:cxnSpLocks/>
          </p:cNvCxnSpPr>
          <p:nvPr/>
        </p:nvCxnSpPr>
        <p:spPr>
          <a:xfrm>
            <a:off x="10295883" y="2861660"/>
            <a:ext cx="0" cy="28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: Rounded Corners 35">
            <a:extLst>
              <a:ext uri="{FF2B5EF4-FFF2-40B4-BE49-F238E27FC236}">
                <a16:creationId xmlns:a16="http://schemas.microsoft.com/office/drawing/2014/main" id="{7D13EB0D-EDED-4510-8201-66CD572A3208}"/>
              </a:ext>
            </a:extLst>
          </p:cNvPr>
          <p:cNvSpPr/>
          <p:nvPr/>
        </p:nvSpPr>
        <p:spPr>
          <a:xfrm>
            <a:off x="993480" y="4006447"/>
            <a:ext cx="4102396" cy="6928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Mayor enfoque en el estudio</a:t>
            </a:r>
          </a:p>
        </p:txBody>
      </p:sp>
      <p:cxnSp>
        <p:nvCxnSpPr>
          <p:cNvPr id="15" name="Straight Arrow Connector 36">
            <a:extLst>
              <a:ext uri="{FF2B5EF4-FFF2-40B4-BE49-F238E27FC236}">
                <a16:creationId xmlns:a16="http://schemas.microsoft.com/office/drawing/2014/main" id="{85C8442A-A68B-49A3-8A2F-7110D37D5F20}"/>
              </a:ext>
            </a:extLst>
          </p:cNvPr>
          <p:cNvCxnSpPr>
            <a:cxnSpLocks/>
          </p:cNvCxnSpPr>
          <p:nvPr/>
        </p:nvCxnSpPr>
        <p:spPr>
          <a:xfrm>
            <a:off x="2672162" y="3816957"/>
            <a:ext cx="492369" cy="0"/>
          </a:xfrm>
          <a:prstGeom prst="straightConnector1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541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C69DFE73-F63E-4D76-B49D-FCE69C69AE0A}"/>
              </a:ext>
            </a:extLst>
          </p:cNvPr>
          <p:cNvSpPr txBox="1">
            <a:spLocks/>
          </p:cNvSpPr>
          <p:nvPr/>
        </p:nvSpPr>
        <p:spPr>
          <a:xfrm>
            <a:off x="1524000" y="3047162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4000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Empresas formadoras participantes</a:t>
            </a:r>
          </a:p>
          <a:p>
            <a:endParaRPr lang="es-EC" sz="4000" dirty="0"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82026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VICUNHA TÊXTIL - Texbrasil">
            <a:extLst>
              <a:ext uri="{FF2B5EF4-FFF2-40B4-BE49-F238E27FC236}">
                <a16:creationId xmlns:a16="http://schemas.microsoft.com/office/drawing/2014/main" id="{8DAB2C10-9420-443C-BE10-EA51F5916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565" y="4114490"/>
            <a:ext cx="1590236" cy="159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3F1A68E0-844E-41EB-8966-9D07AB8BC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8300" y="4064769"/>
            <a:ext cx="1269131" cy="1590237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4618DBC1-AD0F-4F75-AF47-95A49D86DD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8489" y="2423804"/>
            <a:ext cx="2317091" cy="103869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576E9C12-F522-4278-8544-C33D099853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1627" y="4305936"/>
            <a:ext cx="2572161" cy="88112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EC577F0F-6C3B-4832-B355-88BD660344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0674" y="2373938"/>
            <a:ext cx="1032018" cy="1344463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CF8998EE-22D6-4B86-B9DC-3B265E97CA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8798" y="2606330"/>
            <a:ext cx="3662321" cy="673641"/>
          </a:xfrm>
          <a:prstGeom prst="rect">
            <a:avLst/>
          </a:prstGeom>
        </p:spPr>
      </p:pic>
      <p:sp>
        <p:nvSpPr>
          <p:cNvPr id="26" name="TextBox 16">
            <a:extLst>
              <a:ext uri="{FF2B5EF4-FFF2-40B4-BE49-F238E27FC236}">
                <a16:creationId xmlns:a16="http://schemas.microsoft.com/office/drawing/2014/main" id="{C8446268-8163-4BD8-BA84-455F1E558FED}"/>
              </a:ext>
            </a:extLst>
          </p:cNvPr>
          <p:cNvSpPr txBox="1"/>
          <p:nvPr/>
        </p:nvSpPr>
        <p:spPr>
          <a:xfrm>
            <a:off x="1215997" y="1670944"/>
            <a:ext cx="2927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800" dirty="0"/>
              <a:t>Sector: Textil</a:t>
            </a:r>
          </a:p>
        </p:txBody>
      </p:sp>
      <p:sp>
        <p:nvSpPr>
          <p:cNvPr id="27" name="TextBox 16">
            <a:extLst>
              <a:ext uri="{FF2B5EF4-FFF2-40B4-BE49-F238E27FC236}">
                <a16:creationId xmlns:a16="http://schemas.microsoft.com/office/drawing/2014/main" id="{E443BE1A-7252-4785-A8F8-88FC5F713909}"/>
              </a:ext>
            </a:extLst>
          </p:cNvPr>
          <p:cNvSpPr txBox="1"/>
          <p:nvPr/>
        </p:nvSpPr>
        <p:spPr>
          <a:xfrm>
            <a:off x="4801732" y="1670944"/>
            <a:ext cx="2927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800" dirty="0"/>
              <a:t>Sector: Calzado</a:t>
            </a:r>
          </a:p>
        </p:txBody>
      </p:sp>
      <p:sp>
        <p:nvSpPr>
          <p:cNvPr id="28" name="TextBox 16">
            <a:extLst>
              <a:ext uri="{FF2B5EF4-FFF2-40B4-BE49-F238E27FC236}">
                <a16:creationId xmlns:a16="http://schemas.microsoft.com/office/drawing/2014/main" id="{5F94FE29-A262-470C-A144-C447393E17F1}"/>
              </a:ext>
            </a:extLst>
          </p:cNvPr>
          <p:cNvSpPr txBox="1"/>
          <p:nvPr/>
        </p:nvSpPr>
        <p:spPr>
          <a:xfrm>
            <a:off x="8829546" y="1670944"/>
            <a:ext cx="3481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800" dirty="0"/>
              <a:t>Sector: Plástico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589CEC8-A335-425B-BCA4-E30F484E92E4}"/>
              </a:ext>
            </a:extLst>
          </p:cNvPr>
          <p:cNvSpPr txBox="1"/>
          <p:nvPr/>
        </p:nvSpPr>
        <p:spPr>
          <a:xfrm>
            <a:off x="335664" y="344392"/>
            <a:ext cx="7639309" cy="6782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sz="2800" u="sng" dirty="0"/>
              <a:t>Empresas formadoras participantes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05859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5F4A418-B992-47FB-9E1A-FC9ACACD3165}"/>
              </a:ext>
            </a:extLst>
          </p:cNvPr>
          <p:cNvSpPr txBox="1"/>
          <p:nvPr/>
        </p:nvSpPr>
        <p:spPr>
          <a:xfrm>
            <a:off x="543070" y="143121"/>
            <a:ext cx="10364598" cy="5945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sz="2400" u="sng" dirty="0"/>
              <a:t>Objetivos de la Formación Dual según las Empresas:</a:t>
            </a:r>
            <a:endParaRPr lang="en-US" sz="24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9A7D494-C903-4DA6-8C77-270CABD6EAF6}"/>
              </a:ext>
            </a:extLst>
          </p:cNvPr>
          <p:cNvSpPr txBox="1"/>
          <p:nvPr/>
        </p:nvSpPr>
        <p:spPr>
          <a:xfrm>
            <a:off x="9539583" y="4666130"/>
            <a:ext cx="2483075" cy="17998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6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dirty="0"/>
              <a:t>Número de empresas que consideran necesario educación adicional para Jefaturas.</a:t>
            </a:r>
          </a:p>
          <a:p>
            <a:pPr marL="0" indent="0" algn="l">
              <a:buNone/>
            </a:pPr>
            <a:endParaRPr lang="en-US" sz="1100" dirty="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54D926D3-7921-44C9-BB13-D2121E0DE6B9}"/>
              </a:ext>
            </a:extLst>
          </p:cNvPr>
          <p:cNvSpPr/>
          <p:nvPr/>
        </p:nvSpPr>
        <p:spPr>
          <a:xfrm>
            <a:off x="8356253" y="4971469"/>
            <a:ext cx="976933" cy="992838"/>
          </a:xfrm>
          <a:prstGeom prst="ellipse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3600" dirty="0">
                <a:solidFill>
                  <a:schemeClr val="tx1"/>
                </a:solidFill>
                <a:ea typeface="Adobe Myungjo Std M" panose="02020600000000000000"/>
              </a:rPr>
              <a:t>4</a:t>
            </a:r>
            <a:endParaRPr lang="en-US" sz="3600" dirty="0">
              <a:solidFill>
                <a:schemeClr val="tx1"/>
              </a:solidFill>
              <a:ea typeface="Adobe Myungjo Std M" panose="0202060000000000000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9C2A4EFC-C6B1-4204-AE26-ADF67573164F}"/>
              </a:ext>
            </a:extLst>
          </p:cNvPr>
          <p:cNvGraphicFramePr>
            <a:graphicFrameLocks/>
          </p:cNvGraphicFramePr>
          <p:nvPr/>
        </p:nvGraphicFramePr>
        <p:xfrm>
          <a:off x="543070" y="737707"/>
          <a:ext cx="10111502" cy="5178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1067AB96-FA47-4921-B00D-FECD7E444F04}"/>
              </a:ext>
            </a:extLst>
          </p:cNvPr>
          <p:cNvSpPr txBox="1"/>
          <p:nvPr/>
        </p:nvSpPr>
        <p:spPr>
          <a:xfrm>
            <a:off x="0" y="6341378"/>
            <a:ext cx="4510580" cy="385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dirty="0">
                <a:solidFill>
                  <a:schemeClr val="bg1"/>
                </a:solidFill>
              </a:rPr>
              <a:t>Número de empresas acorde a cada objetivo.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1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>
            <a:extLst>
              <a:ext uri="{FF2B5EF4-FFF2-40B4-BE49-F238E27FC236}">
                <a16:creationId xmlns:a16="http://schemas.microsoft.com/office/drawing/2014/main" id="{6FC9E202-DEE2-4697-8CBC-738F610F77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</a:blip>
          <a:srcRect t="21875" b="21875"/>
          <a:stretch/>
        </p:blipFill>
        <p:spPr>
          <a:xfrm>
            <a:off x="-142574" y="44834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3187E6-55DD-4E91-AAB8-1230A669A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63" y="143837"/>
            <a:ext cx="4565891" cy="938386"/>
          </a:xfrm>
          <a:noFill/>
          <a:ln>
            <a:noFill/>
          </a:ln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Ink Free" panose="03080402000500000000" pitchFamily="66" charset="0"/>
                <a:cs typeface="Aharoni" panose="020B0604020202020204" pitchFamily="2" charset="-79"/>
              </a:rPr>
              <a:t>PROPÓSITO</a:t>
            </a:r>
          </a:p>
        </p:txBody>
      </p:sp>
      <p:pic>
        <p:nvPicPr>
          <p:cNvPr id="19" name="Grafik 5">
            <a:extLst>
              <a:ext uri="{FF2B5EF4-FFF2-40B4-BE49-F238E27FC236}">
                <a16:creationId xmlns:a16="http://schemas.microsoft.com/office/drawing/2014/main" id="{E7184BA9-8AA0-4121-AD3C-461A7F9E0E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074" y="-1112"/>
            <a:ext cx="2128320" cy="1026915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8108A1D-EF12-4E08-8CBD-1996663247F2}"/>
              </a:ext>
            </a:extLst>
          </p:cNvPr>
          <p:cNvSpPr txBox="1">
            <a:spLocks/>
          </p:cNvSpPr>
          <p:nvPr/>
        </p:nvSpPr>
        <p:spPr>
          <a:xfrm>
            <a:off x="2909843" y="1212097"/>
            <a:ext cx="8599986" cy="938386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vert="horz" lIns="68580" tIns="34290" rIns="68580" bIns="3429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Transformar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 </a:t>
            </a:r>
            <a:r>
              <a: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la cultura educativa del Ecuador mediante la promoción, implementación y consolidación de la formación técnica tecnológica en modalidad dual, la cual nos permita impactar en: </a:t>
            </a:r>
          </a:p>
        </p:txBody>
      </p:sp>
      <p:sp>
        <p:nvSpPr>
          <p:cNvPr id="27" name="Rectángulo: esquinas redondeadas 26">
            <a:extLst>
              <a:ext uri="{FF2B5EF4-FFF2-40B4-BE49-F238E27FC236}">
                <a16:creationId xmlns:a16="http://schemas.microsoft.com/office/drawing/2014/main" id="{E76C1BE9-2A48-44C6-8BAA-4169F8C6E86F}"/>
              </a:ext>
            </a:extLst>
          </p:cNvPr>
          <p:cNvSpPr/>
          <p:nvPr/>
        </p:nvSpPr>
        <p:spPr>
          <a:xfrm>
            <a:off x="2828996" y="2638413"/>
            <a:ext cx="4916833" cy="783193"/>
          </a:xfrm>
          <a:prstGeom prst="roundRect">
            <a:avLst/>
          </a:prstGeom>
          <a:ln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DESARROLLO SOCIAL Y ECONOMICO DE LOS JOVENES</a:t>
            </a:r>
          </a:p>
        </p:txBody>
      </p: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25CEF2ED-D94F-4738-99DC-3F86C59EC0F4}"/>
              </a:ext>
            </a:extLst>
          </p:cNvPr>
          <p:cNvSpPr/>
          <p:nvPr/>
        </p:nvSpPr>
        <p:spPr>
          <a:xfrm>
            <a:off x="3771899" y="4287733"/>
            <a:ext cx="5191126" cy="783193"/>
          </a:xfrm>
          <a:prstGeom prst="roundRect">
            <a:avLst/>
          </a:prstGeom>
          <a:ln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PRODUCTIVIDAD Y COMPETITIVIDAD DEL SECTOR EMPRESARIAL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90FBE8DE-C851-4348-95C2-1FE42F275286}"/>
              </a:ext>
            </a:extLst>
          </p:cNvPr>
          <p:cNvSpPr/>
          <p:nvPr/>
        </p:nvSpPr>
        <p:spPr>
          <a:xfrm>
            <a:off x="1556084" y="5903813"/>
            <a:ext cx="7138966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Mejores Trabajos – Mejores Empresas</a:t>
            </a:r>
          </a:p>
        </p:txBody>
      </p:sp>
      <p:pic>
        <p:nvPicPr>
          <p:cNvPr id="32" name="Imagen 31" descr="Trabajadores caminando y hablando en fábrica">
            <a:extLst>
              <a:ext uri="{FF2B5EF4-FFF2-40B4-BE49-F238E27FC236}">
                <a16:creationId xmlns:a16="http://schemas.microsoft.com/office/drawing/2014/main" id="{D2BABA7A-FB41-4929-A219-5FAFF35D40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696" y="3516226"/>
            <a:ext cx="2237549" cy="2175754"/>
          </a:xfrm>
          <a:prstGeom prst="ellipse">
            <a:avLst/>
          </a:prstGeom>
        </p:spPr>
      </p:pic>
      <p:pic>
        <p:nvPicPr>
          <p:cNvPr id="33" name="Imagen 32" descr="Estudiantes universitarios en una graduación">
            <a:extLst>
              <a:ext uri="{FF2B5EF4-FFF2-40B4-BE49-F238E27FC236}">
                <a16:creationId xmlns:a16="http://schemas.microsoft.com/office/drawing/2014/main" id="{88BA7725-DB59-4751-B518-AFDD17FBB3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84" y="1957388"/>
            <a:ext cx="2333101" cy="226832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4495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8BF9A9E-CCF2-4A01-A081-A3CDA732A267}"/>
              </a:ext>
            </a:extLst>
          </p:cNvPr>
          <p:cNvSpPr txBox="1"/>
          <p:nvPr/>
        </p:nvSpPr>
        <p:spPr>
          <a:xfrm>
            <a:off x="335665" y="1173880"/>
            <a:ext cx="10364598" cy="6782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sz="2800" u="sng" dirty="0"/>
              <a:t>Equipo de tutores</a:t>
            </a:r>
            <a:r>
              <a:rPr lang="es-EC" sz="2800" dirty="0"/>
              <a:t>. </a:t>
            </a:r>
            <a:endParaRPr lang="en-US" sz="28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712AD42-CDE8-4586-8A67-4C6445650AB7}"/>
              </a:ext>
            </a:extLst>
          </p:cNvPr>
          <p:cNvSpPr txBox="1"/>
          <p:nvPr/>
        </p:nvSpPr>
        <p:spPr>
          <a:xfrm>
            <a:off x="335665" y="32895"/>
            <a:ext cx="4712610" cy="7606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sz="3200" b="1" dirty="0"/>
              <a:t>Modelo Didáctico.</a:t>
            </a:r>
            <a:endParaRPr lang="en-US" sz="3200" b="1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6B0905B-299A-4D59-A05B-CCED6F465B72}"/>
              </a:ext>
            </a:extLst>
          </p:cNvPr>
          <p:cNvSpPr txBox="1"/>
          <p:nvPr/>
        </p:nvSpPr>
        <p:spPr>
          <a:xfrm>
            <a:off x="335665" y="2007487"/>
            <a:ext cx="3896942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sz="1800" dirty="0"/>
              <a:t>24 Tutores calificados con curso AdA.</a:t>
            </a:r>
            <a:endParaRPr lang="en-US" sz="18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BC9606C3-1464-44BB-A8CE-C194581350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79000"/>
              </p:ext>
            </p:extLst>
          </p:nvPr>
        </p:nvGraphicFramePr>
        <p:xfrm>
          <a:off x="2339238" y="413223"/>
          <a:ext cx="9892496" cy="5517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0155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0E15DB6-0E70-4EC6-8044-EE1BC5C8BB9B}"/>
              </a:ext>
            </a:extLst>
          </p:cNvPr>
          <p:cNvSpPr txBox="1"/>
          <p:nvPr/>
        </p:nvSpPr>
        <p:spPr>
          <a:xfrm>
            <a:off x="709181" y="870885"/>
            <a:ext cx="10364598" cy="5108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sz="2000" dirty="0"/>
              <a:t>Habilidades logradas en las personas al final de la Formación Dual. </a:t>
            </a:r>
            <a:endParaRPr lang="en-US" sz="20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E075588-E9A5-4236-84ED-ABBB5E96EB3C}"/>
              </a:ext>
            </a:extLst>
          </p:cNvPr>
          <p:cNvSpPr txBox="1"/>
          <p:nvPr/>
        </p:nvSpPr>
        <p:spPr>
          <a:xfrm>
            <a:off x="335665" y="83137"/>
            <a:ext cx="471261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l">
              <a:buNone/>
            </a:pPr>
            <a:r>
              <a:rPr lang="es-EC" sz="2800" b="1" dirty="0"/>
              <a:t>Cultura organizacional.</a:t>
            </a:r>
            <a:endParaRPr lang="en-US" sz="2800" b="1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259AD6E5-2555-4E59-96F2-1F8D1EB683F4}"/>
              </a:ext>
            </a:extLst>
          </p:cNvPr>
          <p:cNvGraphicFramePr>
            <a:graphicFrameLocks/>
          </p:cNvGraphicFramePr>
          <p:nvPr/>
        </p:nvGraphicFramePr>
        <p:xfrm>
          <a:off x="528638" y="1410570"/>
          <a:ext cx="11172825" cy="4761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562629C3-4AE4-4EF1-8B1F-8C8D0C0CFCCA}"/>
              </a:ext>
            </a:extLst>
          </p:cNvPr>
          <p:cNvSpPr txBox="1"/>
          <p:nvPr/>
        </p:nvSpPr>
        <p:spPr>
          <a:xfrm>
            <a:off x="6212075" y="6514573"/>
            <a:ext cx="5844883" cy="3434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r">
              <a:buNone/>
            </a:pPr>
            <a:r>
              <a:rPr lang="es-EC" sz="1200" dirty="0">
                <a:solidFill>
                  <a:schemeClr val="bg1"/>
                </a:solidFill>
              </a:rPr>
              <a:t>Número de empresas acorde a cada habilidad.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12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16D5274A-9AF2-40FE-9D17-6BA96D500CF8}"/>
              </a:ext>
            </a:extLst>
          </p:cNvPr>
          <p:cNvSpPr txBox="1"/>
          <p:nvPr/>
        </p:nvSpPr>
        <p:spPr>
          <a:xfrm>
            <a:off x="387751" y="427542"/>
            <a:ext cx="11155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sz="1600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400" u="sng" dirty="0"/>
              <a:t>Ventajas adicionales percibidas por las empresas</a:t>
            </a:r>
          </a:p>
          <a:p>
            <a:r>
              <a:rPr lang="es-EC" sz="2400" u="sng" dirty="0"/>
              <a:t> en la contratación de graduados duales en las empresas formadoras: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0CBBCF4-9DF1-4769-BCC5-7119A5396CD2}"/>
              </a:ext>
            </a:extLst>
          </p:cNvPr>
          <p:cNvGraphicFramePr>
            <a:graphicFrameLocks/>
          </p:cNvGraphicFramePr>
          <p:nvPr/>
        </p:nvGraphicFramePr>
        <p:xfrm>
          <a:off x="638175" y="1878314"/>
          <a:ext cx="10915650" cy="3808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C20731BB-D4E4-4643-AEB6-1805AF60F7E1}"/>
              </a:ext>
            </a:extLst>
          </p:cNvPr>
          <p:cNvSpPr txBox="1"/>
          <p:nvPr/>
        </p:nvSpPr>
        <p:spPr>
          <a:xfrm>
            <a:off x="6096000" y="6430458"/>
            <a:ext cx="5844883" cy="3434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pPr marL="0" indent="0" algn="r">
              <a:buNone/>
            </a:pPr>
            <a:r>
              <a:rPr lang="es-EC" sz="1200" dirty="0">
                <a:solidFill>
                  <a:schemeClr val="bg1"/>
                </a:solidFill>
              </a:rPr>
              <a:t>Número de empresas acorde a cada característica.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06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B02AD1A0-6E22-4D1F-BAB0-C0CB03C3944F}"/>
              </a:ext>
            </a:extLst>
          </p:cNvPr>
          <p:cNvSpPr txBox="1">
            <a:spLocks/>
          </p:cNvSpPr>
          <p:nvPr/>
        </p:nvSpPr>
        <p:spPr>
          <a:xfrm>
            <a:off x="1524000" y="3047162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4000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Impacto y Mejores prácticas</a:t>
            </a:r>
          </a:p>
          <a:p>
            <a:endParaRPr lang="es-EC" sz="4000" dirty="0"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61706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7FD2446C-EC04-4498-BA35-45D2195027A7}"/>
              </a:ext>
            </a:extLst>
          </p:cNvPr>
          <p:cNvSpPr/>
          <p:nvPr/>
        </p:nvSpPr>
        <p:spPr>
          <a:xfrm>
            <a:off x="4075599" y="1766591"/>
            <a:ext cx="7811137" cy="1734539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.</a:t>
            </a:r>
            <a:endParaRPr lang="en-U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BB0B9AF-F722-480F-B946-AE6FEE44C223}"/>
              </a:ext>
            </a:extLst>
          </p:cNvPr>
          <p:cNvSpPr txBox="1"/>
          <p:nvPr/>
        </p:nvSpPr>
        <p:spPr>
          <a:xfrm>
            <a:off x="2429545" y="144543"/>
            <a:ext cx="99806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u="sng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 PRACTICE: </a:t>
            </a:r>
          </a:p>
          <a:p>
            <a:r>
              <a:rPr lang="es-EC" sz="2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Proyectos empresariales Formación Dual - una inversión rentable</a:t>
            </a:r>
            <a:endParaRPr lang="en-US" sz="2800" b="1" u="none" dirty="0">
              <a:solidFill>
                <a:srgbClr val="0070C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080919-1EFB-445A-8A19-D63405721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08" y="417319"/>
            <a:ext cx="913641" cy="1144805"/>
          </a:xfrm>
          <a:prstGeom prst="round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25C8BC7-4689-4BF9-9BE2-D5FD0AD1645C}"/>
              </a:ext>
            </a:extLst>
          </p:cNvPr>
          <p:cNvSpPr txBox="1"/>
          <p:nvPr/>
        </p:nvSpPr>
        <p:spPr>
          <a:xfrm>
            <a:off x="4057340" y="5571366"/>
            <a:ext cx="8134659" cy="129997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 sz="1400">
                <a:solidFill>
                  <a:schemeClr val="bg2">
                    <a:lumMod val="25000"/>
                  </a:schemeClr>
                </a:solidFill>
                <a:effectLst/>
                <a:latin typeface="Adobe Myungjo Std M" panose="02020600000000000000" pitchFamily="18" charset="-128"/>
                <a:ea typeface="Adobe Myungjo Std M" panose="02020600000000000000"/>
              </a:defRPr>
            </a:lvl1pPr>
          </a:lstStyle>
          <a:p>
            <a:pPr>
              <a:buFont typeface="Courier New" panose="02070309020205020404" pitchFamily="49" charset="0"/>
              <a:buChar char="o"/>
            </a:pPr>
            <a:r>
              <a:rPr lang="es-EC" sz="1800" dirty="0"/>
              <a:t>Incentivos: 0.5 SBU y bono variable del 15% a las y los estudiantes.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C" sz="1800" dirty="0"/>
              <a:t>Programa de reconocimiento, entrega de productos y publicación de fotografías.</a:t>
            </a:r>
            <a:endParaRPr lang="en-US" sz="18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C49B6652-8F7D-413E-81AC-E6678E0FC956}"/>
              </a:ext>
            </a:extLst>
          </p:cNvPr>
          <p:cNvSpPr/>
          <p:nvPr/>
        </p:nvSpPr>
        <p:spPr>
          <a:xfrm>
            <a:off x="28527" y="2275427"/>
            <a:ext cx="3912498" cy="4035444"/>
          </a:xfrm>
          <a:prstGeom prst="roundRect">
            <a:avLst/>
          </a:prstGeom>
          <a:noFill/>
          <a:ln w="952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.</a:t>
            </a:r>
            <a:endParaRPr lang="en-U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24B55B-0A0B-4171-8FB9-94619C9ED012}"/>
              </a:ext>
            </a:extLst>
          </p:cNvPr>
          <p:cNvSpPr txBox="1"/>
          <p:nvPr/>
        </p:nvSpPr>
        <p:spPr>
          <a:xfrm>
            <a:off x="4057340" y="4136456"/>
            <a:ext cx="7647003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 sz="1400">
                <a:solidFill>
                  <a:schemeClr val="bg2">
                    <a:lumMod val="25000"/>
                  </a:schemeClr>
                </a:solidFill>
                <a:effectLst/>
                <a:latin typeface="Adobe Myungjo Std M" panose="02020600000000000000" pitchFamily="18" charset="-128"/>
                <a:ea typeface="Adobe Myungjo Std M" panose="02020600000000000000"/>
              </a:defRPr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es-EC" sz="1800" dirty="0"/>
              <a:t>Base de posibles proyectos empresariales.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C" sz="1800" dirty="0"/>
              <a:t>Retroalimentación escrita luego la presentación del proyecto final.</a:t>
            </a:r>
            <a:endParaRPr lang="en-US" sz="180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186C8DD-11C4-45AD-B96B-8DA3D37C90E5}"/>
              </a:ext>
            </a:extLst>
          </p:cNvPr>
          <p:cNvSpPr txBox="1"/>
          <p:nvPr/>
        </p:nvSpPr>
        <p:spPr>
          <a:xfrm>
            <a:off x="4722630" y="1805703"/>
            <a:ext cx="976315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R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2000" dirty="0"/>
              <a:t>Proyectos con ahorros netos por cerca de</a:t>
            </a:r>
            <a:r>
              <a:rPr lang="es-EC" sz="2800" b="1" dirty="0"/>
              <a:t>$87 K </a:t>
            </a:r>
            <a:r>
              <a:rPr lang="es-EC" sz="2000" b="1" dirty="0"/>
              <a:t>USD.</a:t>
            </a:r>
            <a:endParaRPr lang="en-US" sz="1600" b="1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A8685C8-D49E-40AD-ACFA-40968593E6A1}"/>
              </a:ext>
            </a:extLst>
          </p:cNvPr>
          <p:cNvSpPr/>
          <p:nvPr/>
        </p:nvSpPr>
        <p:spPr>
          <a:xfrm>
            <a:off x="4000814" y="1731327"/>
            <a:ext cx="976933" cy="992838"/>
          </a:xfrm>
          <a:prstGeom prst="ellipse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6000" dirty="0">
                <a:solidFill>
                  <a:srgbClr val="92D050"/>
                </a:solidFill>
                <a:ea typeface="Adobe Myungjo Std M" panose="02020600000000000000"/>
              </a:rPr>
              <a:t>3</a:t>
            </a:r>
            <a:endParaRPr lang="en-US" sz="6000" dirty="0">
              <a:solidFill>
                <a:srgbClr val="92D050"/>
              </a:solidFill>
              <a:ea typeface="Adobe Myungjo Std M" panose="0202060000000000000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9803E50-4DA5-47EC-968A-3654E456BED8}"/>
              </a:ext>
            </a:extLst>
          </p:cNvPr>
          <p:cNvSpPr txBox="1"/>
          <p:nvPr/>
        </p:nvSpPr>
        <p:spPr>
          <a:xfrm>
            <a:off x="4722630" y="2695708"/>
            <a:ext cx="71641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20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Crecimiento profesional de estudiante contratada marca los objetivos actuales.</a:t>
            </a: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5A1E05DD-1555-49C9-ADD1-4F58565BD752}"/>
              </a:ext>
            </a:extLst>
          </p:cNvPr>
          <p:cNvSpPr/>
          <p:nvPr/>
        </p:nvSpPr>
        <p:spPr>
          <a:xfrm>
            <a:off x="1763412" y="1805703"/>
            <a:ext cx="1828800" cy="393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000" b="1" dirty="0"/>
              <a:t>Antecedentes</a:t>
            </a: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FF7093CE-4DE3-4A4F-BD6F-0919FB08D40D}"/>
              </a:ext>
            </a:extLst>
          </p:cNvPr>
          <p:cNvSpPr/>
          <p:nvPr/>
        </p:nvSpPr>
        <p:spPr>
          <a:xfrm>
            <a:off x="4072830" y="1224861"/>
            <a:ext cx="4764505" cy="39390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000" b="1" dirty="0"/>
              <a:t>RESULTADOS DE FORMACION DUAL</a:t>
            </a:r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E59D1989-C347-4904-9394-48E7D6FD1893}"/>
              </a:ext>
            </a:extLst>
          </p:cNvPr>
          <p:cNvSpPr/>
          <p:nvPr/>
        </p:nvSpPr>
        <p:spPr>
          <a:xfrm>
            <a:off x="4072830" y="5079925"/>
            <a:ext cx="6694076" cy="393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000" b="1" dirty="0"/>
              <a:t>Estrategias corporativas para incentivar tutores y estudiantes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1B0A71B-1E82-4D10-99BE-52BDC4773B23}"/>
              </a:ext>
            </a:extLst>
          </p:cNvPr>
          <p:cNvSpPr txBox="1"/>
          <p:nvPr/>
        </p:nvSpPr>
        <p:spPr>
          <a:xfrm>
            <a:off x="144842" y="2561341"/>
            <a:ext cx="386105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s-EC" altLang="es-EC" sz="20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PLAPASA es una empresa familiar.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EC" altLang="es-EC" sz="20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20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Antonio Baduy - Gerente General: experiencia previa con estudiante dual.</a:t>
            </a: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s-EC" altLang="es-EC" sz="20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20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Busca cambio generacional y cultural fomentando la innovación, la mejora continua y el buen ambiente laboral. </a:t>
            </a: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5614E39A-E837-4D2E-940C-75C060116AB6}"/>
              </a:ext>
            </a:extLst>
          </p:cNvPr>
          <p:cNvSpPr/>
          <p:nvPr/>
        </p:nvSpPr>
        <p:spPr>
          <a:xfrm>
            <a:off x="4057340" y="3714027"/>
            <a:ext cx="4764505" cy="393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000" b="1" dirty="0"/>
              <a:t>Practicas formativas y cultura empresarial</a:t>
            </a:r>
          </a:p>
        </p:txBody>
      </p:sp>
    </p:spTree>
    <p:extLst>
      <p:ext uri="{BB962C8B-B14F-4D97-AF65-F5344CB8AC3E}">
        <p14:creationId xmlns:p14="http://schemas.microsoft.com/office/powerpoint/2010/main" val="334677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5" grpId="0" animBg="1"/>
      <p:bldP spid="9" grpId="0"/>
      <p:bldP spid="14" grpId="0"/>
      <p:bldP spid="15" grpId="0"/>
      <p:bldP spid="12" grpId="0"/>
      <p:bldP spid="13" grpId="0" animBg="1"/>
      <p:bldP spid="16" grpId="0" animBg="1"/>
      <p:bldP spid="17" grpId="0" animBg="1"/>
      <p:bldP spid="18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C5771D9C-E8AE-48F7-8917-B6B0CC423BB2}"/>
              </a:ext>
            </a:extLst>
          </p:cNvPr>
          <p:cNvSpPr txBox="1"/>
          <p:nvPr/>
        </p:nvSpPr>
        <p:spPr>
          <a:xfrm>
            <a:off x="2099814" y="418726"/>
            <a:ext cx="98146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u="sng"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 PRACTICE: </a:t>
            </a:r>
          </a:p>
          <a:p>
            <a:r>
              <a:rPr lang="es-EC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Proyectos de la Formación Dual, una inversión rentable</a:t>
            </a:r>
            <a:endParaRPr lang="en-US" sz="3200" b="1" u="none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8EAD5FB-E9BB-4D44-A104-3D0D9466D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14" y="450934"/>
            <a:ext cx="934061" cy="1170391"/>
          </a:xfrm>
          <a:prstGeom prst="roundRect">
            <a:avLst/>
          </a:prstGeom>
        </p:spPr>
      </p:pic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1A19D57-405F-4587-AB4F-09780F15F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392925"/>
              </p:ext>
            </p:extLst>
          </p:nvPr>
        </p:nvGraphicFramePr>
        <p:xfrm>
          <a:off x="1146220" y="2130251"/>
          <a:ext cx="10650827" cy="2203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043">
                  <a:extLst>
                    <a:ext uri="{9D8B030D-6E8A-4147-A177-3AD203B41FA5}">
                      <a16:colId xmlns:a16="http://schemas.microsoft.com/office/drawing/2014/main" val="1005681518"/>
                    </a:ext>
                  </a:extLst>
                </a:gridCol>
                <a:gridCol w="2398790">
                  <a:extLst>
                    <a:ext uri="{9D8B030D-6E8A-4147-A177-3AD203B41FA5}">
                      <a16:colId xmlns:a16="http://schemas.microsoft.com/office/drawing/2014/main" val="2345249105"/>
                    </a:ext>
                  </a:extLst>
                </a:gridCol>
                <a:gridCol w="3978462">
                  <a:extLst>
                    <a:ext uri="{9D8B030D-6E8A-4147-A177-3AD203B41FA5}">
                      <a16:colId xmlns:a16="http://schemas.microsoft.com/office/drawing/2014/main" val="2858918196"/>
                    </a:ext>
                  </a:extLst>
                </a:gridCol>
                <a:gridCol w="2750532">
                  <a:extLst>
                    <a:ext uri="{9D8B030D-6E8A-4147-A177-3AD203B41FA5}">
                      <a16:colId xmlns:a16="http://schemas.microsoft.com/office/drawing/2014/main" val="4150770973"/>
                    </a:ext>
                  </a:extLst>
                </a:gridCol>
              </a:tblGrid>
              <a:tr h="22036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orbel Light" panose="020B0303020204020204" pitchFamily="34" charset="0"/>
                          <a:ea typeface="Adobe Myungjo Std M" panose="02020600000000000000"/>
                          <a:cs typeface="+mn-cs"/>
                        </a:rPr>
                        <a:t>Problemas a Solucionar.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20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orbel Light" panose="020B0303020204020204" pitchFamily="34" charset="0"/>
                          <a:ea typeface="Adobe Myungjo Std M" panose="02020600000000000000"/>
                          <a:cs typeface="+mn-cs"/>
                        </a:rPr>
                        <a:t>Paras por daños o averías mecánicas. </a:t>
                      </a:r>
                      <a:endParaRPr lang="en-US" sz="2000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orbel Light" panose="020B0303020204020204" pitchFamily="34" charset="0"/>
                        <a:ea typeface="Adobe Myungjo Std M" panose="0202060000000000000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20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orbel Light" panose="020B0303020204020204" pitchFamily="34" charset="0"/>
                          <a:ea typeface="Adobe Myungjo Std M" panose="02020600000000000000"/>
                          <a:cs typeface="+mn-cs"/>
                        </a:rPr>
                        <a:t>El operador debe mezclar de manera manual silos grandes de materia prima para trasladar a la máquina de molde. </a:t>
                      </a:r>
                      <a:endParaRPr lang="en-US" sz="2000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orbel Light" panose="020B0303020204020204" pitchFamily="34" charset="0"/>
                        <a:ea typeface="Adobe Myungjo Std M" panose="0202060000000000000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20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orbel Light" panose="020B0303020204020204" pitchFamily="34" charset="0"/>
                          <a:ea typeface="Adobe Myungjo Std M" panose="02020600000000000000"/>
                          <a:cs typeface="+mn-cs"/>
                        </a:rPr>
                        <a:t>Choques térmicos entre la temperatura del molde y la temperatura del agua de refrigeración.</a:t>
                      </a:r>
                      <a:endParaRPr lang="en-US" sz="2000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orbel Light" panose="020B0303020204020204" pitchFamily="34" charset="0"/>
                        <a:ea typeface="Adobe Myungjo Std M" panose="0202060000000000000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770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4624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B8E14D-8302-40A4-9897-1444EC6A2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83" y="85131"/>
            <a:ext cx="875316" cy="114031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AC57A47-0353-4E62-945D-9FFAE3968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499" y="1943689"/>
            <a:ext cx="3094573" cy="2970621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4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Dueño dejó como legado una fuerte cultura de innovación.</a:t>
            </a: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s-EC" altLang="es-EC" sz="14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4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Después de conocer los beneficios de la Formación Dual, se conformó un equipo de tutoras.</a:t>
            </a: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s-EC" altLang="es-EC" sz="14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4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Autonomía en la toma de decisiones para el programa dual.</a:t>
            </a: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s-EC" altLang="es-EC" sz="14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4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Estandarización de sus procesos. 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CAC83C35-F5CC-4950-8C17-7F0FA9DF6C1E}"/>
              </a:ext>
            </a:extLst>
          </p:cNvPr>
          <p:cNvSpPr/>
          <p:nvPr/>
        </p:nvSpPr>
        <p:spPr>
          <a:xfrm>
            <a:off x="204458" y="1467060"/>
            <a:ext cx="3388656" cy="3885990"/>
          </a:xfrm>
          <a:prstGeom prst="roundRect">
            <a:avLst/>
          </a:prstGeom>
          <a:noFill/>
          <a:ln w="952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s-EC" dirty="0"/>
              <a:t>.</a:t>
            </a:r>
            <a:endParaRPr lang="en-U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5158DAB-B002-49D8-875A-0F1CC34F9991}"/>
              </a:ext>
            </a:extLst>
          </p:cNvPr>
          <p:cNvSpPr txBox="1"/>
          <p:nvPr/>
        </p:nvSpPr>
        <p:spPr>
          <a:xfrm>
            <a:off x="2709811" y="455235"/>
            <a:ext cx="9613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 i="1" u="sng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s-EC" sz="2000" i="0" dirty="0"/>
              <a:t>BEST PRACTICE: Integración de estudiantes acorde a la cultura organizacional</a:t>
            </a:r>
            <a:endParaRPr lang="en-US" sz="2000" i="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0D0CDB3-9965-4276-87C1-013F655120FD}"/>
              </a:ext>
            </a:extLst>
          </p:cNvPr>
          <p:cNvSpPr txBox="1"/>
          <p:nvPr/>
        </p:nvSpPr>
        <p:spPr>
          <a:xfrm>
            <a:off x="4258986" y="1567431"/>
            <a:ext cx="7854999" cy="31783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15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Entrevistas de selección</a:t>
            </a:r>
            <a:r>
              <a:rPr lang="es-EC" sz="1500" dirty="0"/>
              <a:t>, creación de escenarios de toma de decisiones para evaluar comportamientos alineados a la cultura organizacional.</a:t>
            </a:r>
          </a:p>
          <a:p>
            <a:r>
              <a:rPr lang="es-EC" sz="1500" b="1" dirty="0">
                <a:solidFill>
                  <a:schemeClr val="tx2"/>
                </a:solidFill>
              </a:rPr>
              <a:t>Empoderamiento a las y los estudiantes </a:t>
            </a:r>
            <a:r>
              <a:rPr lang="es-EC" sz="1500" dirty="0"/>
              <a:t>que comprendan el su potencial de crecimiento profesional.</a:t>
            </a:r>
          </a:p>
          <a:p>
            <a:r>
              <a:rPr lang="es-EC" sz="1500" dirty="0"/>
              <a:t>Identificación de posibles cargos para </a:t>
            </a:r>
            <a:r>
              <a:rPr lang="es-EC" sz="15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contratación</a:t>
            </a:r>
            <a:r>
              <a:rPr lang="es-EC" sz="1500" dirty="0"/>
              <a:t> de estudiantes</a:t>
            </a:r>
          </a:p>
          <a:p>
            <a:r>
              <a:rPr lang="es-ES" sz="1500" b="1" dirty="0">
                <a:solidFill>
                  <a:schemeClr val="accent5">
                    <a:lumMod val="75000"/>
                  </a:schemeClr>
                </a:solidFill>
              </a:rPr>
              <a:t>Presentación</a:t>
            </a:r>
            <a:r>
              <a:rPr lang="es-ES" sz="1500" dirty="0"/>
              <a:t> de estudiantes a cada departamento y a proveedores externos.</a:t>
            </a:r>
          </a:p>
          <a:p>
            <a:r>
              <a:rPr lang="es-ES" sz="1500" dirty="0"/>
              <a:t>Asignación de </a:t>
            </a:r>
            <a:r>
              <a:rPr lang="es-ES" sz="1500" b="1" dirty="0">
                <a:solidFill>
                  <a:schemeClr val="accent2">
                    <a:lumMod val="50000"/>
                  </a:schemeClr>
                </a:solidFill>
              </a:rPr>
              <a:t>proyectos acorde a las necesidades </a:t>
            </a:r>
            <a:r>
              <a:rPr lang="es-ES" sz="1500" dirty="0"/>
              <a:t>actuales de la empresa</a:t>
            </a:r>
            <a:r>
              <a:rPr lang="es-ES" sz="1600" dirty="0"/>
              <a:t>.</a:t>
            </a:r>
          </a:p>
          <a:p>
            <a:r>
              <a:rPr lang="es-ES" sz="15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Contratación</a:t>
            </a:r>
            <a:r>
              <a:rPr lang="es-ES" sz="1500" dirty="0"/>
              <a:t> de una estudiante por alto desempeño.</a:t>
            </a:r>
          </a:p>
          <a:p>
            <a:endParaRPr lang="es-EC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4B5C30-6798-449B-B3B9-54D1E0415F00}"/>
              </a:ext>
            </a:extLst>
          </p:cNvPr>
          <p:cNvSpPr txBox="1"/>
          <p:nvPr/>
        </p:nvSpPr>
        <p:spPr>
          <a:xfrm>
            <a:off x="4883499" y="5320187"/>
            <a:ext cx="7308501" cy="796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 sz="1400">
                <a:solidFill>
                  <a:schemeClr val="bg2">
                    <a:lumMod val="25000"/>
                  </a:schemeClr>
                </a:solidFill>
                <a:effectLst/>
                <a:latin typeface="Adobe Myungjo Std M" panose="02020600000000000000" pitchFamily="18" charset="-128"/>
                <a:ea typeface="Adobe Myungjo Std M" panose="02020600000000000000"/>
              </a:defRPr>
            </a:lvl1pPr>
          </a:lstStyle>
          <a:p>
            <a:pPr>
              <a:buFont typeface="Courier New" panose="02070309020205020404" pitchFamily="49" charset="0"/>
              <a:buChar char="o"/>
            </a:pPr>
            <a:r>
              <a:rPr lang="es-EC" sz="1600" dirty="0"/>
              <a:t>Entrega de chalecos distintivos.</a:t>
            </a:r>
            <a:endParaRPr lang="en-US" sz="1600" dirty="0"/>
          </a:p>
          <a:p>
            <a:pPr>
              <a:buFont typeface="Courier New" panose="02070309020205020404" pitchFamily="49" charset="0"/>
              <a:buChar char="o"/>
            </a:pPr>
            <a:endParaRPr lang="es-EC" sz="1600" dirty="0"/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32109ED3-4708-4C12-9AC2-A4A62DDDBC3F}"/>
              </a:ext>
            </a:extLst>
          </p:cNvPr>
          <p:cNvSpPr/>
          <p:nvPr/>
        </p:nvSpPr>
        <p:spPr>
          <a:xfrm>
            <a:off x="1795411" y="1243926"/>
            <a:ext cx="1828800" cy="393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Antecedentes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A05582AA-34F2-4728-BE3D-121553AA953C}"/>
              </a:ext>
            </a:extLst>
          </p:cNvPr>
          <p:cNvSpPr/>
          <p:nvPr/>
        </p:nvSpPr>
        <p:spPr>
          <a:xfrm>
            <a:off x="4883498" y="4914310"/>
            <a:ext cx="7308501" cy="393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/>
              <a:t>Estrategias corporativas.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6ECA84A3-7ADC-46D8-A55B-45A82FD5206E}"/>
              </a:ext>
            </a:extLst>
          </p:cNvPr>
          <p:cNvSpPr/>
          <p:nvPr/>
        </p:nvSpPr>
        <p:spPr>
          <a:xfrm>
            <a:off x="3871711" y="1363484"/>
            <a:ext cx="8242274" cy="3178371"/>
          </a:xfrm>
          <a:prstGeom prst="roundRect">
            <a:avLst/>
          </a:prstGeom>
          <a:noFill/>
          <a:ln w="952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.</a:t>
            </a:r>
            <a:endParaRPr lang="en-US" dirty="0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C4E4796E-BBE4-4FEC-A7B8-0CF10D32A689}"/>
              </a:ext>
            </a:extLst>
          </p:cNvPr>
          <p:cNvSpPr/>
          <p:nvPr/>
        </p:nvSpPr>
        <p:spPr>
          <a:xfrm>
            <a:off x="7363927" y="1041371"/>
            <a:ext cx="4432838" cy="526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Practicas formativas y cultura empresarial</a:t>
            </a:r>
          </a:p>
        </p:txBody>
      </p:sp>
    </p:spTree>
    <p:extLst>
      <p:ext uri="{BB962C8B-B14F-4D97-AF65-F5344CB8AC3E}">
        <p14:creationId xmlns:p14="http://schemas.microsoft.com/office/powerpoint/2010/main" val="34191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775F890-6A90-48FA-AAD2-3050877C9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63" y="251140"/>
            <a:ext cx="1708710" cy="585336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0759D34-3B6A-41F7-BC08-E9600A3D0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967" y="2395200"/>
            <a:ext cx="3094573" cy="277490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6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Gerente Christian Orbe observó en Alemania los resultados de la Formación Dual.</a:t>
            </a: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s-EC" altLang="es-EC" sz="16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6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Objetivo: tecnificación del calzado.</a:t>
            </a: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s-EC" altLang="es-EC" sz="16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6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Busca homologación de la carrera de Técnico de fabricación de calzado</a:t>
            </a: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C" altLang="es-EC" sz="1600" dirty="0">
              <a:highlight>
                <a:srgbClr val="FFFF00"/>
              </a:highlight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6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Desde hace 4 años lidera el cambio en la cultura organizacional, orientado a la mejora continua y la Formación Dual.</a:t>
            </a: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s-EC" altLang="es-EC" sz="1600" dirty="0">
              <a:latin typeface="Adobe Myungjo Std M" panose="02020600000000000000" pitchFamily="18" charset="-128"/>
              <a:ea typeface="Adobe Myungjo Std M" panose="02020600000000000000" pitchFamily="18" charset="-128"/>
              <a:cs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s-EC" altLang="es-EC" sz="1600" dirty="0">
                <a:latin typeface="Adobe Myungjo Std M" panose="02020600000000000000" pitchFamily="18" charset="-128"/>
                <a:ea typeface="Adobe Myungjo Std M" panose="02020600000000000000" pitchFamily="18" charset="-128"/>
                <a:cs typeface="Arial" panose="020B0604020202020204" pitchFamily="34" charset="0"/>
              </a:rPr>
              <a:t>Comunicación a todo nivel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3B5C9ED5-496A-428F-BE34-90A00926736E}"/>
              </a:ext>
            </a:extLst>
          </p:cNvPr>
          <p:cNvSpPr/>
          <p:nvPr/>
        </p:nvSpPr>
        <p:spPr>
          <a:xfrm>
            <a:off x="182925" y="1153847"/>
            <a:ext cx="3388656" cy="5126897"/>
          </a:xfrm>
          <a:prstGeom prst="roundRect">
            <a:avLst/>
          </a:prstGeom>
          <a:noFill/>
          <a:ln w="952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.</a:t>
            </a:r>
            <a:endParaRPr lang="en-US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8C26928-278C-4359-96B1-0BEBCFB04AF5}"/>
              </a:ext>
            </a:extLst>
          </p:cNvPr>
          <p:cNvSpPr txBox="1"/>
          <p:nvPr/>
        </p:nvSpPr>
        <p:spPr>
          <a:xfrm>
            <a:off x="3424540" y="177146"/>
            <a:ext cx="101262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b="1" i="1" u="sng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s-EC" sz="2000" i="0" dirty="0"/>
              <a:t>BEST PRACTICE: Formación personalizada, una estrategia de alto impacto.</a:t>
            </a:r>
            <a:endParaRPr lang="en-US" sz="2000" i="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C492138-96FF-46A8-8904-493A3AF4884C}"/>
              </a:ext>
            </a:extLst>
          </p:cNvPr>
          <p:cNvSpPr txBox="1"/>
          <p:nvPr/>
        </p:nvSpPr>
        <p:spPr>
          <a:xfrm>
            <a:off x="4148059" y="1413314"/>
            <a:ext cx="7861016" cy="24836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 sz="1400">
                <a:effectLst/>
                <a:latin typeface="Adobe Myungjo Std M" panose="02020600000000000000" pitchFamily="18" charset="-128"/>
                <a:ea typeface="Adobe Myungjo Std M" panose="02020600000000000000" pitchFamily="18" charset="-128"/>
              </a:defRPr>
            </a:lvl1pPr>
          </a:lstStyle>
          <a:p>
            <a:r>
              <a:rPr lang="es-EC" sz="1500" b="1" dirty="0">
                <a:solidFill>
                  <a:schemeClr val="accent5">
                    <a:lumMod val="75000"/>
                  </a:schemeClr>
                </a:solidFill>
              </a:rPr>
              <a:t>Contacto continuo </a:t>
            </a:r>
            <a:r>
              <a:rPr lang="es-EC" sz="1500" dirty="0"/>
              <a:t>con la CAMCAL y instituto </a:t>
            </a:r>
          </a:p>
          <a:p>
            <a:r>
              <a:rPr lang="es-ES" sz="1500" b="1" dirty="0">
                <a:solidFill>
                  <a:schemeClr val="accent3"/>
                </a:solidFill>
              </a:rPr>
              <a:t>Selección de estudiantes por áreas estratégicas </a:t>
            </a:r>
            <a:r>
              <a:rPr lang="es-ES" sz="1500" dirty="0"/>
              <a:t>y acorde al desempeño.</a:t>
            </a:r>
            <a:r>
              <a:rPr lang="es-EC" sz="1500" dirty="0"/>
              <a:t> </a:t>
            </a:r>
          </a:p>
          <a:p>
            <a:r>
              <a:rPr lang="es-ES" sz="1500" dirty="0"/>
              <a:t>Evaluación de experiencia previa para diseño del plan de capacitación y rotación. </a:t>
            </a:r>
          </a:p>
          <a:p>
            <a:r>
              <a:rPr lang="es-ES" sz="1500" dirty="0"/>
              <a:t>Apoyo para reforzar el </a:t>
            </a:r>
            <a:r>
              <a:rPr lang="es-ES" sz="1500" b="1" dirty="0">
                <a:solidFill>
                  <a:schemeClr val="accent5"/>
                </a:solidFill>
              </a:rPr>
              <a:t>desarrollo de habilidades blandas </a:t>
            </a:r>
          </a:p>
          <a:p>
            <a:r>
              <a:rPr lang="es-ES" sz="1500" dirty="0"/>
              <a:t>Convenios interempresariales </a:t>
            </a:r>
          </a:p>
          <a:p>
            <a:r>
              <a:rPr lang="es-ES" sz="1500" dirty="0"/>
              <a:t>Rotación por el área comercial para </a:t>
            </a:r>
            <a:r>
              <a:rPr lang="es-ES" sz="1500" b="1" dirty="0">
                <a:solidFill>
                  <a:schemeClr val="accent6">
                    <a:lumMod val="50000"/>
                  </a:schemeClr>
                </a:solidFill>
              </a:rPr>
              <a:t>conocer perspectiva del cliente</a:t>
            </a:r>
            <a:r>
              <a:rPr lang="es-ES" sz="1500" dirty="0"/>
              <a:t>. </a:t>
            </a:r>
          </a:p>
          <a:p>
            <a:r>
              <a:rPr lang="es-ES" sz="1500" dirty="0"/>
              <a:t>Tutores seleccionados en base a aptitud de enseñanza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365D305-1277-495C-86D7-A24F12EC2374}"/>
              </a:ext>
            </a:extLst>
          </p:cNvPr>
          <p:cNvSpPr txBox="1"/>
          <p:nvPr/>
        </p:nvSpPr>
        <p:spPr>
          <a:xfrm>
            <a:off x="3979994" y="4987498"/>
            <a:ext cx="8212008" cy="14449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 sz="1400">
                <a:solidFill>
                  <a:schemeClr val="bg2">
                    <a:lumMod val="25000"/>
                  </a:schemeClr>
                </a:solidFill>
                <a:effectLst/>
                <a:latin typeface="Adobe Myungjo Std M" panose="02020600000000000000" pitchFamily="18" charset="-128"/>
                <a:ea typeface="Adobe Myungjo Std M" panose="02020600000000000000"/>
              </a:defRPr>
            </a:lvl1pPr>
          </a:lstStyle>
          <a:p>
            <a:pPr>
              <a:buFont typeface="Courier New" panose="02070309020205020404" pitchFamily="49" charset="0"/>
              <a:buChar char="o"/>
            </a:pPr>
            <a:r>
              <a:rPr lang="es-EC" sz="1500" dirty="0"/>
              <a:t>Tutores con certificación de herramientas Lean.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C" sz="1500" dirty="0"/>
              <a:t>Incentivos: pago total de la carrera.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500" dirty="0"/>
              <a:t>Recibe a estudiantes del sector textil.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500" dirty="0"/>
              <a:t>Reconocimiento: gerente invita a cena a estudiantes cada fin de semestre.</a:t>
            </a:r>
            <a:endParaRPr lang="en-US" sz="1500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0C1D88C4-2BE6-423D-8FC1-C92B56D9F47E}"/>
              </a:ext>
            </a:extLst>
          </p:cNvPr>
          <p:cNvSpPr/>
          <p:nvPr/>
        </p:nvSpPr>
        <p:spPr>
          <a:xfrm>
            <a:off x="1595740" y="973976"/>
            <a:ext cx="1828800" cy="393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Antecedentes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829CA8AB-8785-46DE-A8A6-A99980EACBE3}"/>
              </a:ext>
            </a:extLst>
          </p:cNvPr>
          <p:cNvSpPr/>
          <p:nvPr/>
        </p:nvSpPr>
        <p:spPr>
          <a:xfrm>
            <a:off x="3862690" y="1065976"/>
            <a:ext cx="8242274" cy="3178371"/>
          </a:xfrm>
          <a:prstGeom prst="roundRect">
            <a:avLst/>
          </a:prstGeom>
          <a:noFill/>
          <a:ln w="952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.</a:t>
            </a:r>
            <a:endParaRPr lang="en-US" dirty="0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37688B33-6456-42D7-9FAE-285B39902D24}"/>
              </a:ext>
            </a:extLst>
          </p:cNvPr>
          <p:cNvSpPr/>
          <p:nvPr/>
        </p:nvSpPr>
        <p:spPr>
          <a:xfrm>
            <a:off x="7354906" y="743863"/>
            <a:ext cx="4432838" cy="526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Practicas formativas y cultura empresarial</a:t>
            </a: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A1CAE59D-675E-4A29-8910-F6EAC2294225}"/>
              </a:ext>
            </a:extLst>
          </p:cNvPr>
          <p:cNvSpPr/>
          <p:nvPr/>
        </p:nvSpPr>
        <p:spPr>
          <a:xfrm>
            <a:off x="3979993" y="4566460"/>
            <a:ext cx="8212007" cy="393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/>
              <a:t>Estrategias corporativas.</a:t>
            </a:r>
          </a:p>
        </p:txBody>
      </p:sp>
    </p:spTree>
    <p:extLst>
      <p:ext uri="{BB962C8B-B14F-4D97-AF65-F5344CB8AC3E}">
        <p14:creationId xmlns:p14="http://schemas.microsoft.com/office/powerpoint/2010/main" val="314964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/>
      <p:bldP spid="11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B02AD1A0-6E22-4D1F-BAB0-C0CB03C3944F}"/>
              </a:ext>
            </a:extLst>
          </p:cNvPr>
          <p:cNvSpPr txBox="1">
            <a:spLocks/>
          </p:cNvSpPr>
          <p:nvPr/>
        </p:nvSpPr>
        <p:spPr>
          <a:xfrm>
            <a:off x="1524000" y="3047162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4000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Espacio para preguntas.</a:t>
            </a:r>
          </a:p>
          <a:p>
            <a:endParaRPr lang="es-EC" sz="4000" dirty="0"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1413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B02AD1A0-6E22-4D1F-BAB0-C0CB03C3944F}"/>
              </a:ext>
            </a:extLst>
          </p:cNvPr>
          <p:cNvSpPr txBox="1">
            <a:spLocks/>
          </p:cNvSpPr>
          <p:nvPr/>
        </p:nvSpPr>
        <p:spPr>
          <a:xfrm>
            <a:off x="4034413" y="2601119"/>
            <a:ext cx="4123174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6000" dirty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¡Gracias!</a:t>
            </a:r>
          </a:p>
          <a:p>
            <a:endParaRPr lang="es-EC" sz="6000" dirty="0"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1659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AF33C27-9C85-4B30-9AD7-879D48AFE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6D5089DD-882D-4413-B8BF-4798BFD84A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7704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08AE931-0126-4A8B-9A0E-0A2F84EA5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" y="0"/>
            <a:ext cx="8730470" cy="685323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CCEAB53-DA89-4C0A-B11B-9623D4BE1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4861" y="0"/>
            <a:ext cx="4899079" cy="1491175"/>
          </a:xfrm>
          <a:noFill/>
          <a:ln>
            <a:noFill/>
          </a:ln>
        </p:spPr>
        <p:txBody>
          <a:bodyPr vert="horz" wrap="square" lIns="68580" tIns="34290" rIns="68580" bIns="34290" rtlCol="0">
            <a:normAutofit/>
          </a:bodyPr>
          <a:lstStyle/>
          <a:p>
            <a:r>
              <a:rPr lang="es-EC" sz="5400" b="1" dirty="0">
                <a:solidFill>
                  <a:schemeClr val="bg2">
                    <a:lumMod val="25000"/>
                  </a:schemeClr>
                </a:solidFill>
                <a:latin typeface="Ink Free" panose="03080402000500000000" pitchFamily="66" charset="0"/>
                <a:cs typeface="Aharoni" panose="020B0604020202020204" pitchFamily="2" charset="-79"/>
              </a:rPr>
              <a:t>Ecosistema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130FAB-D41B-4798-AEAF-F6A5F57BA11E}"/>
              </a:ext>
            </a:extLst>
          </p:cNvPr>
          <p:cNvSpPr txBox="1"/>
          <p:nvPr/>
        </p:nvSpPr>
        <p:spPr>
          <a:xfrm>
            <a:off x="8770578" y="2225841"/>
            <a:ext cx="34414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C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Coordinación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C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Comunicación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C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Financiamiento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C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Relacionamiento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C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Estudios</a:t>
            </a:r>
          </a:p>
        </p:txBody>
      </p:sp>
      <p:pic>
        <p:nvPicPr>
          <p:cNvPr id="8" name="Grafik 5">
            <a:extLst>
              <a:ext uri="{FF2B5EF4-FFF2-40B4-BE49-F238E27FC236}">
                <a16:creationId xmlns:a16="http://schemas.microsoft.com/office/drawing/2014/main" id="{C6C1DB9D-5AE0-4138-8B91-CFDBD1CDBD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475" y="5994836"/>
            <a:ext cx="1460565" cy="70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7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0E53723C-2D91-43BA-9FD0-42F8C5D4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1647"/>
            <a:ext cx="4243137" cy="881780"/>
          </a:xfr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es-EC" sz="3600" b="1" dirty="0">
                <a:solidFill>
                  <a:srgbClr val="002060"/>
                </a:solidFill>
                <a:latin typeface="Ink Free" panose="03080402000500000000" pitchFamily="66" charset="0"/>
                <a:ea typeface="+mn-ea"/>
                <a:cs typeface="+mn-cs"/>
              </a:rPr>
              <a:t>Que</a:t>
            </a:r>
            <a:r>
              <a:rPr lang="es-EC" sz="3600" b="1" dirty="0">
                <a:solidFill>
                  <a:schemeClr val="tx1"/>
                </a:solidFill>
                <a:latin typeface="Ink Free" panose="03080402000500000000" pitchFamily="66" charset="0"/>
                <a:ea typeface="+mn-ea"/>
                <a:cs typeface="+mn-cs"/>
              </a:rPr>
              <a:t> </a:t>
            </a:r>
            <a:r>
              <a:rPr lang="es-EC" sz="3600" b="1" dirty="0">
                <a:solidFill>
                  <a:srgbClr val="002060"/>
                </a:solidFill>
                <a:latin typeface="Ink Free" panose="03080402000500000000" pitchFamily="66" charset="0"/>
                <a:ea typeface="+mn-ea"/>
                <a:cs typeface="+mn-cs"/>
              </a:rPr>
              <a:t>hacemos</a:t>
            </a:r>
          </a:p>
        </p:txBody>
      </p:sp>
      <p:sp>
        <p:nvSpPr>
          <p:cNvPr id="9" name="Rectángulo 4">
            <a:extLst>
              <a:ext uri="{FF2B5EF4-FFF2-40B4-BE49-F238E27FC236}">
                <a16:creationId xmlns:a16="http://schemas.microsoft.com/office/drawing/2014/main" id="{A5BC24BE-8120-4D87-9A4A-84476871FFB9}"/>
              </a:ext>
            </a:extLst>
          </p:cNvPr>
          <p:cNvSpPr/>
          <p:nvPr/>
        </p:nvSpPr>
        <p:spPr>
          <a:xfrm>
            <a:off x="1006797" y="1598127"/>
            <a:ext cx="7437536" cy="340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57175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450"/>
              </a:spcAft>
              <a:buClr>
                <a:srgbClr val="629DD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52" name="Rectangle 47">
            <a:extLst>
              <a:ext uri="{FF2B5EF4-FFF2-40B4-BE49-F238E27FC236}">
                <a16:creationId xmlns:a16="http://schemas.microsoft.com/office/drawing/2014/main" id="{FBA3D995-9B63-41B8-8047-A9B719AAB6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7576" y="-2"/>
            <a:ext cx="3284423" cy="6858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53" name="Rectangle 49">
            <a:extLst>
              <a:ext uri="{FF2B5EF4-FFF2-40B4-BE49-F238E27FC236}">
                <a16:creationId xmlns:a16="http://schemas.microsoft.com/office/drawing/2014/main" id="{5D386A20-DA28-40A4-99A3-2E17FE6406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04853" y="484632"/>
            <a:ext cx="2310590" cy="56362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22" name="Picture 21" descr="A picture containing logo&#10;&#10;Description automatically generated">
            <a:extLst>
              <a:ext uri="{FF2B5EF4-FFF2-40B4-BE49-F238E27FC236}">
                <a16:creationId xmlns:a16="http://schemas.microsoft.com/office/drawing/2014/main" id="{ABF73261-337F-4317-96AA-F44C5C08D3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1" b="50000"/>
          <a:stretch/>
        </p:blipFill>
        <p:spPr>
          <a:xfrm>
            <a:off x="9109431" y="3766558"/>
            <a:ext cx="2771421" cy="768484"/>
          </a:xfrm>
          <a:prstGeom prst="rect">
            <a:avLst/>
          </a:prstGeom>
        </p:spPr>
      </p:pic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8D1E6B80-E237-4CA3-AC0C-F7576A871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508" y="2148232"/>
            <a:ext cx="2248799" cy="1049439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098ECB1-1FA9-40C5-99B3-CD16417F9B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792" y="737118"/>
            <a:ext cx="2346651" cy="8176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95D0E5E-FA62-4631-95A2-1AEE979DFD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4853" y="4734228"/>
            <a:ext cx="2248799" cy="1124399"/>
          </a:xfrm>
          <a:prstGeom prst="rect">
            <a:avLst/>
          </a:prstGeom>
        </p:spPr>
      </p:pic>
      <p:graphicFrame>
        <p:nvGraphicFramePr>
          <p:cNvPr id="29" name="Diagram 28">
            <a:extLst>
              <a:ext uri="{FF2B5EF4-FFF2-40B4-BE49-F238E27FC236}">
                <a16:creationId xmlns:a16="http://schemas.microsoft.com/office/drawing/2014/main" id="{BC94BACD-4B68-457D-9F2D-DB319038C6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3331888"/>
              </p:ext>
            </p:extLst>
          </p:nvPr>
        </p:nvGraphicFramePr>
        <p:xfrm>
          <a:off x="252662" y="853894"/>
          <a:ext cx="9304422" cy="6372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8331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5" name="Picture 4" descr="Secretaría Educación Superior Ecuador - Senescyt - Home | Facebook">
            <a:extLst>
              <a:ext uri="{FF2B5EF4-FFF2-40B4-BE49-F238E27FC236}">
                <a16:creationId xmlns:a16="http://schemas.microsoft.com/office/drawing/2014/main" id="{D1992751-4879-4C0F-BF54-120B9F9FE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3" t="20812" b="31383"/>
          <a:stretch/>
        </p:blipFill>
        <p:spPr bwMode="auto">
          <a:xfrm>
            <a:off x="5739779" y="5383756"/>
            <a:ext cx="1170358" cy="5123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ES (@ces_ec) | Twitter">
            <a:extLst>
              <a:ext uri="{FF2B5EF4-FFF2-40B4-BE49-F238E27FC236}">
                <a16:creationId xmlns:a16="http://schemas.microsoft.com/office/drawing/2014/main" id="{44BA5861-80B5-42F4-88BF-82BF367EF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586" y="6197271"/>
            <a:ext cx="511331" cy="511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ministerio de educación">
            <a:extLst>
              <a:ext uri="{FF2B5EF4-FFF2-40B4-BE49-F238E27FC236}">
                <a16:creationId xmlns:a16="http://schemas.microsoft.com/office/drawing/2014/main" id="{805300F7-7BC0-40BA-95E4-A09128BB2C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75" t="30380" r="-2234" b="11189"/>
          <a:stretch/>
        </p:blipFill>
        <p:spPr bwMode="auto">
          <a:xfrm>
            <a:off x="7509234" y="5365342"/>
            <a:ext cx="941108" cy="5748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Obligaciones con el ministerio de Trabajo - Portafolio Educativo 1 ...">
            <a:extLst>
              <a:ext uri="{FF2B5EF4-FFF2-40B4-BE49-F238E27FC236}">
                <a16:creationId xmlns:a16="http://schemas.microsoft.com/office/drawing/2014/main" id="{3524ECAC-41D2-44A3-96C3-C0C5CFD281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1" t="20424" b="29598"/>
          <a:stretch/>
        </p:blipFill>
        <p:spPr bwMode="auto">
          <a:xfrm>
            <a:off x="6612878" y="6198716"/>
            <a:ext cx="949811" cy="508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047EE0-93F0-425C-9AA2-6434DFD72C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659" t="55525" r="7239" b="21824"/>
          <a:stretch/>
        </p:blipFill>
        <p:spPr>
          <a:xfrm>
            <a:off x="8732434" y="5468995"/>
            <a:ext cx="2945524" cy="3783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5">
            <a:extLst>
              <a:ext uri="{FF2B5EF4-FFF2-40B4-BE49-F238E27FC236}">
                <a16:creationId xmlns:a16="http://schemas.microsoft.com/office/drawing/2014/main" id="{5C20189E-3D29-4A14-8521-BBD492D235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956" y="6057458"/>
            <a:ext cx="1416029" cy="683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fik 7">
            <a:extLst>
              <a:ext uri="{FF2B5EF4-FFF2-40B4-BE49-F238E27FC236}">
                <a16:creationId xmlns:a16="http://schemas.microsoft.com/office/drawing/2014/main" id="{3C28872B-AAC3-40D0-A774-A7A32D3348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821" y="6082432"/>
            <a:ext cx="1965490" cy="6332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0057CC4-4D8E-40A5-A291-CB8BB4DE5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8344"/>
            <a:ext cx="10764254" cy="748274"/>
          </a:xfrm>
          <a:solidFill>
            <a:schemeClr val="tx1">
              <a:lumMod val="75000"/>
              <a:alpha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182880" tIns="182880" rIns="182880" bIns="182880" rtlCol="0">
            <a:noAutofit/>
          </a:bodyPr>
          <a:lstStyle/>
          <a:p>
            <a:pPr algn="l"/>
            <a:r>
              <a:rPr lang="es-EC" sz="5400" b="1" dirty="0">
                <a:solidFill>
                  <a:schemeClr val="accent1">
                    <a:lumMod val="75000"/>
                  </a:schemeClr>
                </a:solidFill>
                <a:latin typeface="Ink Free" panose="03080402000500000000" pitchFamily="66" charset="0"/>
              </a:rPr>
              <a:t>COMITÉ PUBLICO PRIVADO</a:t>
            </a:r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FA22E639-FF6F-45D8-B170-7F40B9534412}"/>
              </a:ext>
            </a:extLst>
          </p:cNvPr>
          <p:cNvSpPr txBox="1">
            <a:spLocks/>
          </p:cNvSpPr>
          <p:nvPr/>
        </p:nvSpPr>
        <p:spPr>
          <a:xfrm>
            <a:off x="0" y="2103740"/>
            <a:ext cx="5215467" cy="37402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629DD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C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  <a:lumOff val="1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OBJETIVO:</a:t>
            </a:r>
          </a:p>
          <a:p>
            <a:pPr marL="228600" marR="0" lvl="1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629DD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Impulsar, fortalecer y consolidar la formación profesional a través de la modalidad dual … en articulación con las necesidades sociales y productivas del Ecuador.</a:t>
            </a:r>
          </a:p>
          <a:p>
            <a:pPr marL="228600" marR="0" lvl="1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629DD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… Emitir recomendaciones en relación a reglamentos, normativa, proyectos de investigación e innovación, oferta académica, vinculación con la sociedad, proyectos de producción de bienes y servicios, movilidad académica y demás dentro del campo de la formación dual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  <a:lumOff val="15000"/>
                </a:prstClr>
              </a:solidFill>
              <a:effectLst/>
              <a:uLnTx/>
              <a:uFillTx/>
              <a:latin typeface="Ink Free" panose="03080402000500000000" pitchFamily="66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876C04-80DD-49E6-8463-AD9EF4BF394C}"/>
              </a:ext>
            </a:extLst>
          </p:cNvPr>
          <p:cNvSpPr txBox="1"/>
          <p:nvPr/>
        </p:nvSpPr>
        <p:spPr>
          <a:xfrm>
            <a:off x="7388440" y="4296091"/>
            <a:ext cx="2641877" cy="707886"/>
          </a:xfrm>
          <a:prstGeom prst="rect">
            <a:avLst/>
          </a:prstGeom>
          <a:solidFill>
            <a:schemeClr val="tx1">
              <a:lumMod val="50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Decisiones se toman en CONSENSO</a:t>
            </a:r>
            <a:endParaRPr kumimoji="0" lang="es-EC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0FF73E-81AA-45F6-B21D-97B658042C8E}"/>
              </a:ext>
            </a:extLst>
          </p:cNvPr>
          <p:cNvSpPr txBox="1"/>
          <p:nvPr/>
        </p:nvSpPr>
        <p:spPr>
          <a:xfrm>
            <a:off x="5980038" y="1457983"/>
            <a:ext cx="5582653" cy="2664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Plan de Trabajo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Alianzas Estratégicas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Diálogo en temas Académicos y Laboral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Marco Normativo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Desarrollo Institucional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Financiamiento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Comunicación </a:t>
            </a:r>
          </a:p>
        </p:txBody>
      </p:sp>
    </p:spTree>
    <p:extLst>
      <p:ext uri="{BB962C8B-B14F-4D97-AF65-F5344CB8AC3E}">
        <p14:creationId xmlns:p14="http://schemas.microsoft.com/office/powerpoint/2010/main" val="1826278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ngeniero programador de robots en el centro de investigación de robótica">
            <a:extLst>
              <a:ext uri="{FF2B5EF4-FFF2-40B4-BE49-F238E27FC236}">
                <a16:creationId xmlns:a16="http://schemas.microsoft.com/office/drawing/2014/main" id="{22D684F4-6EA0-4B14-9E0E-2F9C0069B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5" r="-2" b="11381"/>
          <a:stretch/>
        </p:blipFill>
        <p:spPr>
          <a:xfrm>
            <a:off x="6775991" y="0"/>
            <a:ext cx="5416009" cy="6835134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3187E6-55DD-4E91-AAB8-1230A669A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9519"/>
            <a:ext cx="8490857" cy="864267"/>
          </a:xfr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s-EC" b="1" dirty="0">
                <a:solidFill>
                  <a:srgbClr val="002060"/>
                </a:solidFill>
                <a:latin typeface="Ink Free" panose="03080402000500000000" pitchFamily="66" charset="0"/>
                <a:cs typeface="Aharoni"/>
              </a:rPr>
              <a:t>Fortalecimiento de la formación </a:t>
            </a:r>
            <a:r>
              <a:rPr lang="es-EC" sz="3200" b="1" dirty="0">
                <a:solidFill>
                  <a:srgbClr val="002060"/>
                </a:solidFill>
                <a:latin typeface="Ink Free" panose="03080402000500000000" pitchFamily="66" charset="0"/>
                <a:cs typeface="Aharoni"/>
              </a:rPr>
              <a:t>técnica y tecnológica</a:t>
            </a:r>
            <a:endParaRPr lang="es-EC" b="1" dirty="0">
              <a:solidFill>
                <a:srgbClr val="002060"/>
              </a:solidFill>
              <a:latin typeface="Ink Free" panose="03080402000500000000" pitchFamily="66" charset="0"/>
              <a:cs typeface="Aharoni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F37B4EE-E0D8-4F71-ABD7-0FFB3D6AB53E}"/>
              </a:ext>
            </a:extLst>
          </p:cNvPr>
          <p:cNvSpPr/>
          <p:nvPr/>
        </p:nvSpPr>
        <p:spPr>
          <a:xfrm>
            <a:off x="222258" y="2481155"/>
            <a:ext cx="7034885" cy="1955920"/>
          </a:xfrm>
          <a:prstGeom prst="rect">
            <a:avLst/>
          </a:prstGeom>
          <a:ln w="38100">
            <a:noFill/>
          </a:ln>
        </p:spPr>
        <p:txBody>
          <a:bodyPr wrap="square" anchor="t">
            <a:spAutoFit/>
          </a:bodyPr>
          <a:lstStyle/>
          <a:p>
            <a:pPr marL="257175" marR="0" lvl="0" indent="-257175" algn="just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Calibri" panose="020F0502020204030204"/>
              </a:rPr>
              <a:t>Formación de profesionales en base a la DEMANDA LABORAL del Futuro</a:t>
            </a:r>
          </a:p>
          <a:p>
            <a:pPr marL="257175" marR="0" lvl="0" indent="-257175" algn="just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Calibri" panose="020F0502020204030204"/>
              </a:rPr>
              <a:t>Formación  en HABILIDADES - </a:t>
            </a:r>
            <a:r>
              <a:rPr kumimoji="0" lang="es-EC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Calibri" panose="020F0502020204030204"/>
              </a:rPr>
              <a:t>Reskilling</a:t>
            </a: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Calibri" panose="020F0502020204030204"/>
              </a:rPr>
              <a:t>.</a:t>
            </a:r>
          </a:p>
          <a:p>
            <a:pPr marL="257175" marR="0" lvl="0" indent="-257175" algn="just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Calibri" panose="020F0502020204030204"/>
              </a:rPr>
              <a:t>ORIENTACION VOCACIONAL</a:t>
            </a:r>
          </a:p>
          <a:p>
            <a:pPr marL="257175" marR="0" lvl="0" indent="-257175" algn="just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C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Calibri" panose="020F0502020204030204"/>
              </a:rPr>
              <a:t>Objetivo EMPLEABILIDAD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8A1D87-4031-4240-BD3F-B211E8482F30}"/>
              </a:ext>
            </a:extLst>
          </p:cNvPr>
          <p:cNvSpPr txBox="1"/>
          <p:nvPr/>
        </p:nvSpPr>
        <p:spPr>
          <a:xfrm>
            <a:off x="2380343" y="1291892"/>
            <a:ext cx="554936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800" b="1" i="0" u="none" strike="noStrike" kern="1200" cap="none" spc="0" normalizeH="0" baseline="0" noProof="0" dirty="0">
                <a:ln/>
                <a:solidFill>
                  <a:srgbClr val="297FD5"/>
                </a:solidFill>
                <a:effectLst>
                  <a:glow rad="101600">
                    <a:srgbClr val="7F8FA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nk Free" panose="03080402000500000000" pitchFamily="66" charset="0"/>
                <a:ea typeface="+mn-ea"/>
                <a:cs typeface="Calibri" panose="020F0502020204030204"/>
              </a:rPr>
              <a:t>En Modalidad DUAL</a:t>
            </a:r>
            <a:endParaRPr kumimoji="0" lang="es-EC" sz="4800" b="1" i="0" u="none" strike="noStrike" kern="1200" cap="none" spc="0" normalizeH="0" baseline="0" noProof="0" dirty="0">
              <a:ln/>
              <a:solidFill>
                <a:srgbClr val="297FD5"/>
              </a:solidFill>
              <a:effectLst>
                <a:glow rad="101600">
                  <a:srgbClr val="7F8FA9">
                    <a:satMod val="175000"/>
                    <a:alpha val="40000"/>
                  </a:srgbClr>
                </a:glow>
              </a:effectLst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5A3B9B08-FD1A-4B4B-B552-C825FCDEF8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572" y="22866"/>
            <a:ext cx="2105646" cy="117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934D17A-4EF7-49F3-9B47-7C83DD0955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9340417"/>
              </p:ext>
            </p:extLst>
          </p:nvPr>
        </p:nvGraphicFramePr>
        <p:xfrm>
          <a:off x="101300" y="5117365"/>
          <a:ext cx="7550849" cy="1740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4643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7" descr="Esferas metálicas conectadas en una malla">
            <a:extLst>
              <a:ext uri="{FF2B5EF4-FFF2-40B4-BE49-F238E27FC236}">
                <a16:creationId xmlns:a16="http://schemas.microsoft.com/office/drawing/2014/main" id="{E9A777AB-8138-49AF-B56D-7C15D8D4A4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0"/>
          </a:blip>
          <a:srcRect t="15730"/>
          <a:stretch/>
        </p:blipFill>
        <p:spPr>
          <a:xfrm>
            <a:off x="0" y="0"/>
            <a:ext cx="12191999" cy="68580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3187E6-55DD-4E91-AAB8-1230A669A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5766"/>
            <a:ext cx="4543926" cy="938719"/>
          </a:xfrm>
          <a:solidFill>
            <a:schemeClr val="bg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en-US" sz="4000" b="1" dirty="0">
                <a:solidFill>
                  <a:srgbClr val="002060"/>
                </a:solidFill>
                <a:latin typeface="Ink Free" panose="03080402000500000000" pitchFamily="66" charset="0"/>
                <a:ea typeface="+mn-ea"/>
                <a:cs typeface="+mn-cs"/>
              </a:rPr>
              <a:t>Que</a:t>
            </a:r>
            <a:r>
              <a:rPr lang="en-US" b="1" dirty="0">
                <a:solidFill>
                  <a:srgbClr val="002060"/>
                </a:solidFill>
                <a:latin typeface="Ink Free" panose="03080402000500000000" pitchFamily="66" charset="0"/>
                <a:ea typeface="+mn-ea"/>
                <a:cs typeface="+mn-cs"/>
              </a:rPr>
              <a:t> </a:t>
            </a:r>
            <a:r>
              <a:rPr lang="es-EC" sz="4000" b="1" dirty="0">
                <a:solidFill>
                  <a:srgbClr val="002060"/>
                </a:solidFill>
                <a:latin typeface="Ink Free" panose="03080402000500000000" pitchFamily="66" charset="0"/>
                <a:ea typeface="+mn-ea"/>
                <a:cs typeface="+mn-cs"/>
              </a:rPr>
              <a:t>logramos</a:t>
            </a:r>
            <a:endParaRPr lang="es-EC" b="1" dirty="0">
              <a:solidFill>
                <a:srgbClr val="002060"/>
              </a:solidFill>
              <a:latin typeface="Ink Free" panose="03080402000500000000" pitchFamily="66" charset="0"/>
              <a:ea typeface="+mn-ea"/>
              <a:cs typeface="+mn-cs"/>
            </a:endParaRPr>
          </a:p>
        </p:txBody>
      </p:sp>
      <p:pic>
        <p:nvPicPr>
          <p:cNvPr id="19" name="Grafik 5">
            <a:extLst>
              <a:ext uri="{FF2B5EF4-FFF2-40B4-BE49-F238E27FC236}">
                <a16:creationId xmlns:a16="http://schemas.microsoft.com/office/drawing/2014/main" id="{E7184BA9-8AA0-4121-AD3C-461A7F9E0E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689" y="71209"/>
            <a:ext cx="1794839" cy="87725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90E7EB36-5F6E-4D3C-A3EC-8FFE13D1A825}"/>
              </a:ext>
            </a:extLst>
          </p:cNvPr>
          <p:cNvGrpSpPr/>
          <p:nvPr/>
        </p:nvGrpSpPr>
        <p:grpSpPr>
          <a:xfrm>
            <a:off x="53130" y="1767367"/>
            <a:ext cx="3568236" cy="1341347"/>
            <a:chOff x="8660507" y="4473694"/>
            <a:chExt cx="2580924" cy="1464369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BB6B5709-387C-454F-B905-B51F1657F6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717" r="35811"/>
            <a:stretch/>
          </p:blipFill>
          <p:spPr>
            <a:xfrm>
              <a:off x="8660507" y="4473694"/>
              <a:ext cx="2580924" cy="1464369"/>
            </a:xfrm>
            <a:custGeom>
              <a:avLst/>
              <a:gdLst/>
              <a:ahLst/>
              <a:cxnLst/>
              <a:rect l="l" t="t" r="r" b="b"/>
              <a:pathLst>
                <a:path w="5283866" h="4210442">
                  <a:moveTo>
                    <a:pt x="839883" y="18"/>
                  </a:moveTo>
                  <a:cubicBezTo>
                    <a:pt x="851945" y="328"/>
                    <a:pt x="864423" y="4671"/>
                    <a:pt x="875727" y="6050"/>
                  </a:cubicBezTo>
                  <a:cubicBezTo>
                    <a:pt x="1125267" y="36932"/>
                    <a:pt x="1374804" y="70296"/>
                    <a:pt x="1624617" y="99799"/>
                  </a:cubicBezTo>
                  <a:cubicBezTo>
                    <a:pt x="1858164" y="127373"/>
                    <a:pt x="2093363" y="133714"/>
                    <a:pt x="2328012" y="148051"/>
                  </a:cubicBezTo>
                  <a:cubicBezTo>
                    <a:pt x="2612016" y="165424"/>
                    <a:pt x="2895470" y="189965"/>
                    <a:pt x="3177820" y="228566"/>
                  </a:cubicBezTo>
                  <a:cubicBezTo>
                    <a:pt x="3373866" y="255590"/>
                    <a:pt x="3571843" y="274338"/>
                    <a:pt x="3770646" y="252831"/>
                  </a:cubicBezTo>
                  <a:cubicBezTo>
                    <a:pt x="3780572" y="251727"/>
                    <a:pt x="3791878" y="248144"/>
                    <a:pt x="3800149" y="251727"/>
                  </a:cubicBezTo>
                  <a:cubicBezTo>
                    <a:pt x="3896658" y="291986"/>
                    <a:pt x="4001986" y="263033"/>
                    <a:pt x="4102076" y="288400"/>
                  </a:cubicBezTo>
                  <a:cubicBezTo>
                    <a:pt x="4076434" y="386286"/>
                    <a:pt x="3966416" y="378289"/>
                    <a:pt x="3904377" y="446120"/>
                  </a:cubicBezTo>
                  <a:cubicBezTo>
                    <a:pt x="4005570" y="473141"/>
                    <a:pt x="4096562" y="500439"/>
                    <a:pt x="4188933" y="520843"/>
                  </a:cubicBezTo>
                  <a:cubicBezTo>
                    <a:pt x="4286818" y="542350"/>
                    <a:pt x="4369813" y="600531"/>
                    <a:pt x="4465492" y="626449"/>
                  </a:cubicBezTo>
                  <a:cubicBezTo>
                    <a:pt x="4485897" y="631964"/>
                    <a:pt x="4510437" y="651264"/>
                    <a:pt x="4517606" y="670015"/>
                  </a:cubicBezTo>
                  <a:cubicBezTo>
                    <a:pt x="4540768" y="730677"/>
                    <a:pt x="5003171" y="900804"/>
                    <a:pt x="4948576" y="954847"/>
                  </a:cubicBezTo>
                  <a:cubicBezTo>
                    <a:pt x="4925966" y="977182"/>
                    <a:pt x="4896738" y="993174"/>
                    <a:pt x="4866132" y="1015233"/>
                  </a:cubicBezTo>
                  <a:cubicBezTo>
                    <a:pt x="4912180" y="1056869"/>
                    <a:pt x="4964017" y="1075067"/>
                    <a:pt x="5019164" y="1087474"/>
                  </a:cubicBezTo>
                  <a:cubicBezTo>
                    <a:pt x="5035708" y="1091335"/>
                    <a:pt x="5051977" y="1099055"/>
                    <a:pt x="5053630" y="1117806"/>
                  </a:cubicBezTo>
                  <a:cubicBezTo>
                    <a:pt x="5055284" y="1137382"/>
                    <a:pt x="5038464" y="1145101"/>
                    <a:pt x="5024404" y="1154202"/>
                  </a:cubicBezTo>
                  <a:cubicBezTo>
                    <a:pt x="5004826" y="1166885"/>
                    <a:pt x="4985800" y="1177916"/>
                    <a:pt x="4960984" y="1179569"/>
                  </a:cubicBezTo>
                  <a:cubicBezTo>
                    <a:pt x="4920176" y="1182051"/>
                    <a:pt x="4900600" y="1217344"/>
                    <a:pt x="4876887" y="1243814"/>
                  </a:cubicBezTo>
                  <a:cubicBezTo>
                    <a:pt x="4863652" y="1258705"/>
                    <a:pt x="4857034" y="1288759"/>
                    <a:pt x="4880195" y="1293998"/>
                  </a:cubicBezTo>
                  <a:cubicBezTo>
                    <a:pt x="4935892" y="1306682"/>
                    <a:pt x="4931480" y="1343355"/>
                    <a:pt x="4930104" y="1384991"/>
                  </a:cubicBezTo>
                  <a:cubicBezTo>
                    <a:pt x="4928173" y="1436553"/>
                    <a:pt x="4895360" y="1460265"/>
                    <a:pt x="4855103" y="1480119"/>
                  </a:cubicBezTo>
                  <a:cubicBezTo>
                    <a:pt x="4841316" y="1487011"/>
                    <a:pt x="4821740" y="1486735"/>
                    <a:pt x="4816500" y="1508242"/>
                  </a:cubicBezTo>
                  <a:cubicBezTo>
                    <a:pt x="4839110" y="1528648"/>
                    <a:pt x="4866684" y="1512103"/>
                    <a:pt x="4890949" y="1517893"/>
                  </a:cubicBezTo>
                  <a:cubicBezTo>
                    <a:pt x="4911077" y="1522581"/>
                    <a:pt x="4944441" y="1520100"/>
                    <a:pt x="4916868" y="1557599"/>
                  </a:cubicBezTo>
                  <a:cubicBezTo>
                    <a:pt x="4908870" y="1568352"/>
                    <a:pt x="4918245" y="1576625"/>
                    <a:pt x="4928448" y="1577453"/>
                  </a:cubicBezTo>
                  <a:cubicBezTo>
                    <a:pt x="5010066" y="1586000"/>
                    <a:pt x="4972566" y="1661827"/>
                    <a:pt x="4998760" y="1701809"/>
                  </a:cubicBezTo>
                  <a:cubicBezTo>
                    <a:pt x="5005928" y="1712836"/>
                    <a:pt x="4998208" y="1731862"/>
                    <a:pt x="4986903" y="1736550"/>
                  </a:cubicBezTo>
                  <a:cubicBezTo>
                    <a:pt x="4914660" y="1767432"/>
                    <a:pt x="4904735" y="1841053"/>
                    <a:pt x="4869716" y="1904472"/>
                  </a:cubicBezTo>
                  <a:cubicBezTo>
                    <a:pt x="4907768" y="1929562"/>
                    <a:pt x="4953264" y="1935077"/>
                    <a:pt x="4994348" y="1951346"/>
                  </a:cubicBezTo>
                  <a:cubicBezTo>
                    <a:pt x="5037087" y="1968441"/>
                    <a:pt x="5037087" y="1981125"/>
                    <a:pt x="5001792" y="2030756"/>
                  </a:cubicBezTo>
                  <a:cubicBezTo>
                    <a:pt x="5093611" y="2041511"/>
                    <a:pt x="5093611" y="2041511"/>
                    <a:pt x="5065212" y="2119543"/>
                  </a:cubicBezTo>
                  <a:cubicBezTo>
                    <a:pt x="5142142" y="2126712"/>
                    <a:pt x="5192876" y="2163660"/>
                    <a:pt x="5204732" y="2244450"/>
                  </a:cubicBezTo>
                  <a:cubicBezTo>
                    <a:pt x="5210523" y="2283604"/>
                    <a:pt x="5245265" y="2302077"/>
                    <a:pt x="5283866" y="2328272"/>
                  </a:cubicBezTo>
                  <a:cubicBezTo>
                    <a:pt x="5235890" y="2353641"/>
                    <a:pt x="5203354" y="2406580"/>
                    <a:pt x="5147380" y="2350606"/>
                  </a:cubicBezTo>
                  <a:cubicBezTo>
                    <a:pt x="5126976" y="2330203"/>
                    <a:pt x="5128904" y="2356121"/>
                    <a:pt x="5126148" y="2363566"/>
                  </a:cubicBezTo>
                  <a:cubicBezTo>
                    <a:pt x="5119532" y="2381764"/>
                    <a:pt x="5133316" y="2393897"/>
                    <a:pt x="5142417" y="2407682"/>
                  </a:cubicBezTo>
                  <a:cubicBezTo>
                    <a:pt x="5151240" y="2421470"/>
                    <a:pt x="5161718" y="2436083"/>
                    <a:pt x="5164200" y="2451526"/>
                  </a:cubicBezTo>
                  <a:cubicBezTo>
                    <a:pt x="5165852" y="2462279"/>
                    <a:pt x="5157858" y="2477994"/>
                    <a:pt x="5149034" y="2485992"/>
                  </a:cubicBezTo>
                  <a:cubicBezTo>
                    <a:pt x="5102710" y="2528178"/>
                    <a:pt x="5130284" y="2623031"/>
                    <a:pt x="5042601" y="2635164"/>
                  </a:cubicBezTo>
                  <a:cubicBezTo>
                    <a:pt x="5003171" y="2640677"/>
                    <a:pt x="4984146" y="2675420"/>
                    <a:pt x="4955194" y="2694445"/>
                  </a:cubicBezTo>
                  <a:cubicBezTo>
                    <a:pt x="4854552" y="2760897"/>
                    <a:pt x="4787272" y="2846375"/>
                    <a:pt x="4756116" y="2963836"/>
                  </a:cubicBezTo>
                  <a:cubicBezTo>
                    <a:pt x="4747568" y="2996372"/>
                    <a:pt x="4714754" y="3022569"/>
                    <a:pt x="4693523" y="3051244"/>
                  </a:cubicBezTo>
                  <a:cubicBezTo>
                    <a:pt x="4703726" y="3072199"/>
                    <a:pt x="4759424" y="3026979"/>
                    <a:pt x="4739848" y="3082125"/>
                  </a:cubicBezTo>
                  <a:cubicBezTo>
                    <a:pt x="4724958" y="3123486"/>
                    <a:pt x="4686906" y="3149129"/>
                    <a:pt x="4651060" y="3173670"/>
                  </a:cubicBezTo>
                  <a:cubicBezTo>
                    <a:pt x="4610252" y="3201518"/>
                    <a:pt x="4565032" y="3223852"/>
                    <a:pt x="4546556" y="3275413"/>
                  </a:cubicBezTo>
                  <a:cubicBezTo>
                    <a:pt x="4542697" y="3286444"/>
                    <a:pt x="4530288" y="3298024"/>
                    <a:pt x="4519261" y="3302437"/>
                  </a:cubicBezTo>
                  <a:cubicBezTo>
                    <a:pt x="3944081" y="4209875"/>
                    <a:pt x="2528194" y="4215939"/>
                    <a:pt x="2364961" y="4209597"/>
                  </a:cubicBezTo>
                  <a:cubicBezTo>
                    <a:pt x="2167260" y="4201602"/>
                    <a:pt x="1980313" y="4145627"/>
                    <a:pt x="1796951" y="4075867"/>
                  </a:cubicBezTo>
                  <a:cubicBezTo>
                    <a:pt x="1719469" y="4046365"/>
                    <a:pt x="1647505" y="4004453"/>
                    <a:pt x="1572227" y="3971917"/>
                  </a:cubicBezTo>
                  <a:cubicBezTo>
                    <a:pt x="1468277" y="3926971"/>
                    <a:pt x="1388040" y="3841219"/>
                    <a:pt x="1284364" y="3805097"/>
                  </a:cubicBezTo>
                  <a:cubicBezTo>
                    <a:pt x="1177655" y="3767873"/>
                    <a:pt x="1086388" y="3699767"/>
                    <a:pt x="976645" y="3670815"/>
                  </a:cubicBezTo>
                  <a:cubicBezTo>
                    <a:pt x="918742" y="3655375"/>
                    <a:pt x="862768" y="3627527"/>
                    <a:pt x="871866" y="3547839"/>
                  </a:cubicBezTo>
                  <a:cubicBezTo>
                    <a:pt x="874349" y="3525228"/>
                    <a:pt x="859184" y="3506755"/>
                    <a:pt x="835195" y="3513373"/>
                  </a:cubicBezTo>
                  <a:cubicBezTo>
                    <a:pt x="789424" y="3525780"/>
                    <a:pt x="768744" y="3492967"/>
                    <a:pt x="743375" y="3468427"/>
                  </a:cubicBezTo>
                  <a:cubicBezTo>
                    <a:pt x="698156" y="3424863"/>
                    <a:pt x="655142" y="3378540"/>
                    <a:pt x="583175" y="3371370"/>
                  </a:cubicBezTo>
                  <a:cubicBezTo>
                    <a:pt x="596961" y="3337178"/>
                    <a:pt x="620399" y="3342142"/>
                    <a:pt x="641906" y="3349311"/>
                  </a:cubicBezTo>
                  <a:cubicBezTo>
                    <a:pt x="698432" y="3368062"/>
                    <a:pt x="754405" y="3389293"/>
                    <a:pt x="810930" y="3408042"/>
                  </a:cubicBezTo>
                  <a:cubicBezTo>
                    <a:pt x="847878" y="3420175"/>
                    <a:pt x="884551" y="3437271"/>
                    <a:pt x="933908" y="3423758"/>
                  </a:cubicBezTo>
                  <a:cubicBezTo>
                    <a:pt x="891445" y="3354826"/>
                    <a:pt x="819202" y="3342418"/>
                    <a:pt x="760747" y="3321187"/>
                  </a:cubicBezTo>
                  <a:cubicBezTo>
                    <a:pt x="687678" y="3294441"/>
                    <a:pt x="644664" y="3243980"/>
                    <a:pt x="593101" y="3187731"/>
                  </a:cubicBezTo>
                  <a:cubicBezTo>
                    <a:pt x="646869" y="3174220"/>
                    <a:pt x="680233" y="3215581"/>
                    <a:pt x="722419" y="3213374"/>
                  </a:cubicBezTo>
                  <a:cubicBezTo>
                    <a:pt x="724627" y="3206207"/>
                    <a:pt x="728486" y="3195729"/>
                    <a:pt x="727934" y="3195451"/>
                  </a:cubicBezTo>
                  <a:cubicBezTo>
                    <a:pt x="659002" y="3164570"/>
                    <a:pt x="626741" y="3106666"/>
                    <a:pt x="615987" y="3036630"/>
                  </a:cubicBezTo>
                  <a:cubicBezTo>
                    <a:pt x="610473" y="3000510"/>
                    <a:pt x="585381" y="2989205"/>
                    <a:pt x="560564" y="2972660"/>
                  </a:cubicBezTo>
                  <a:cubicBezTo>
                    <a:pt x="473984" y="2913930"/>
                    <a:pt x="382441" y="2860713"/>
                    <a:pt x="311302" y="2779924"/>
                  </a:cubicBezTo>
                  <a:cubicBezTo>
                    <a:pt x="393471" y="2790677"/>
                    <a:pt x="459371" y="2843341"/>
                    <a:pt x="547882" y="2865952"/>
                  </a:cubicBezTo>
                  <a:cubicBezTo>
                    <a:pt x="477570" y="2777166"/>
                    <a:pt x="386577" y="2732222"/>
                    <a:pt x="303582" y="2678453"/>
                  </a:cubicBezTo>
                  <a:cubicBezTo>
                    <a:pt x="265806" y="2653913"/>
                    <a:pt x="230790" y="2622479"/>
                    <a:pt x="185016" y="2609244"/>
                  </a:cubicBezTo>
                  <a:cubicBezTo>
                    <a:pt x="168748" y="2604556"/>
                    <a:pt x="142002" y="2594630"/>
                    <a:pt x="154963" y="2568435"/>
                  </a:cubicBezTo>
                  <a:cubicBezTo>
                    <a:pt x="165990" y="2546654"/>
                    <a:pt x="187773" y="2553269"/>
                    <a:pt x="207627" y="2559612"/>
                  </a:cubicBezTo>
                  <a:cubicBezTo>
                    <a:pt x="255328" y="2575330"/>
                    <a:pt x="304685" y="2575604"/>
                    <a:pt x="369207" y="2575330"/>
                  </a:cubicBezTo>
                  <a:cubicBezTo>
                    <a:pt x="315163" y="2503363"/>
                    <a:pt x="216174" y="2524871"/>
                    <a:pt x="169852" y="2449319"/>
                  </a:cubicBezTo>
                  <a:cubicBezTo>
                    <a:pt x="227755" y="2436083"/>
                    <a:pt x="272424" y="2463381"/>
                    <a:pt x="319299" y="2468619"/>
                  </a:cubicBezTo>
                  <a:cubicBezTo>
                    <a:pt x="361761" y="2473307"/>
                    <a:pt x="372239" y="2460624"/>
                    <a:pt x="362313" y="2418988"/>
                  </a:cubicBezTo>
                  <a:cubicBezTo>
                    <a:pt x="346873" y="2354190"/>
                    <a:pt x="370034" y="2321102"/>
                    <a:pt x="431798" y="2338750"/>
                  </a:cubicBezTo>
                  <a:cubicBezTo>
                    <a:pt x="489149" y="2355293"/>
                    <a:pt x="495215" y="2331030"/>
                    <a:pt x="479775" y="2294082"/>
                  </a:cubicBezTo>
                  <a:cubicBezTo>
                    <a:pt x="457716" y="2240315"/>
                    <a:pt x="482807" y="2198678"/>
                    <a:pt x="499903" y="2153458"/>
                  </a:cubicBezTo>
                  <a:cubicBezTo>
                    <a:pt x="526099" y="2084525"/>
                    <a:pt x="515069" y="2050885"/>
                    <a:pt x="458544" y="1999599"/>
                  </a:cubicBezTo>
                  <a:cubicBezTo>
                    <a:pt x="426835" y="1970921"/>
                    <a:pt x="392645" y="1946658"/>
                    <a:pt x="346596" y="1921843"/>
                  </a:cubicBezTo>
                  <a:cubicBezTo>
                    <a:pt x="452753" y="1908331"/>
                    <a:pt x="341358" y="1862836"/>
                    <a:pt x="378857" y="1834435"/>
                  </a:cubicBezTo>
                  <a:cubicBezTo>
                    <a:pt x="453856" y="1822854"/>
                    <a:pt x="515069" y="1913294"/>
                    <a:pt x="617091" y="1887376"/>
                  </a:cubicBezTo>
                  <a:cubicBezTo>
                    <a:pt x="491080" y="1809066"/>
                    <a:pt x="351835" y="1783423"/>
                    <a:pt x="260568" y="1679198"/>
                  </a:cubicBezTo>
                  <a:cubicBezTo>
                    <a:pt x="281523" y="1655484"/>
                    <a:pt x="302479" y="1677543"/>
                    <a:pt x="320402" y="1668720"/>
                  </a:cubicBezTo>
                  <a:cubicBezTo>
                    <a:pt x="319850" y="1663205"/>
                    <a:pt x="321230" y="1654932"/>
                    <a:pt x="317920" y="1652452"/>
                  </a:cubicBezTo>
                  <a:cubicBezTo>
                    <a:pt x="249815" y="1595650"/>
                    <a:pt x="248711" y="1594273"/>
                    <a:pt x="321779" y="1552359"/>
                  </a:cubicBezTo>
                  <a:cubicBezTo>
                    <a:pt x="347424" y="1537746"/>
                    <a:pt x="345218" y="1524786"/>
                    <a:pt x="331707" y="1506313"/>
                  </a:cubicBezTo>
                  <a:cubicBezTo>
                    <a:pt x="322055" y="1493353"/>
                    <a:pt x="310475" y="1481772"/>
                    <a:pt x="315990" y="1453371"/>
                  </a:cubicBezTo>
                  <a:cubicBezTo>
                    <a:pt x="355971" y="1489769"/>
                    <a:pt x="549259" y="1477912"/>
                    <a:pt x="583450" y="1474052"/>
                  </a:cubicBezTo>
                  <a:cubicBezTo>
                    <a:pt x="621777" y="1469917"/>
                    <a:pt x="659553" y="1452269"/>
                    <a:pt x="699809" y="1461919"/>
                  </a:cubicBezTo>
                  <a:cubicBezTo>
                    <a:pt x="732070" y="1469641"/>
                    <a:pt x="881516" y="1544364"/>
                    <a:pt x="902750" y="1458612"/>
                  </a:cubicBezTo>
                  <a:cubicBezTo>
                    <a:pt x="903853" y="1454475"/>
                    <a:pt x="964237" y="1464127"/>
                    <a:pt x="996774" y="1468814"/>
                  </a:cubicBezTo>
                  <a:cubicBezTo>
                    <a:pt x="1025451" y="1472674"/>
                    <a:pt x="1057712" y="1489769"/>
                    <a:pt x="1077012" y="1455578"/>
                  </a:cubicBezTo>
                  <a:cubicBezTo>
                    <a:pt x="1088317" y="1435450"/>
                    <a:pt x="1041719" y="1396571"/>
                    <a:pt x="1000083" y="1393262"/>
                  </a:cubicBezTo>
                  <a:cubicBezTo>
                    <a:pt x="963961" y="1390229"/>
                    <a:pt x="926186" y="1385817"/>
                    <a:pt x="891720" y="1394089"/>
                  </a:cubicBezTo>
                  <a:cubicBezTo>
                    <a:pt x="849258" y="1404017"/>
                    <a:pt x="826372" y="1388024"/>
                    <a:pt x="814515" y="1353557"/>
                  </a:cubicBezTo>
                  <a:cubicBezTo>
                    <a:pt x="801280" y="1315506"/>
                    <a:pt x="775911" y="1297858"/>
                    <a:pt x="740895" y="1280211"/>
                  </a:cubicBezTo>
                  <a:cubicBezTo>
                    <a:pt x="655967" y="1237474"/>
                    <a:pt x="574352" y="1188118"/>
                    <a:pt x="481154" y="1163301"/>
                  </a:cubicBezTo>
                  <a:cubicBezTo>
                    <a:pt x="462679" y="1158337"/>
                    <a:pt x="442276" y="1151719"/>
                    <a:pt x="433728" y="1118909"/>
                  </a:cubicBezTo>
                  <a:cubicBezTo>
                    <a:pt x="686023" y="1167987"/>
                    <a:pt x="915984" y="1295929"/>
                    <a:pt x="1176276" y="1288484"/>
                  </a:cubicBezTo>
                  <a:cubicBezTo>
                    <a:pt x="1105137" y="1247950"/>
                    <a:pt x="1022694" y="1245745"/>
                    <a:pt x="946867" y="1217344"/>
                  </a:cubicBezTo>
                  <a:cubicBezTo>
                    <a:pt x="1000635" y="1196113"/>
                    <a:pt x="1051094" y="1218172"/>
                    <a:pt x="1102104" y="1230304"/>
                  </a:cubicBezTo>
                  <a:cubicBezTo>
                    <a:pt x="1144843" y="1240230"/>
                    <a:pt x="1183446" y="1241885"/>
                    <a:pt x="1188133" y="1182603"/>
                  </a:cubicBezTo>
                  <a:cubicBezTo>
                    <a:pt x="1186478" y="1178742"/>
                    <a:pt x="1186754" y="1173780"/>
                    <a:pt x="1187030" y="1169092"/>
                  </a:cubicBezTo>
                  <a:cubicBezTo>
                    <a:pt x="1172690" y="1144552"/>
                    <a:pt x="1150358" y="1131868"/>
                    <a:pt x="1123887" y="1124698"/>
                  </a:cubicBezTo>
                  <a:cubicBezTo>
                    <a:pt x="1107894" y="1120286"/>
                    <a:pt x="1086663" y="1113668"/>
                    <a:pt x="1086938" y="1096023"/>
                  </a:cubicBezTo>
                  <a:cubicBezTo>
                    <a:pt x="1087765" y="1030674"/>
                    <a:pt x="1036756" y="1011647"/>
                    <a:pt x="985744" y="992622"/>
                  </a:cubicBezTo>
                  <a:cubicBezTo>
                    <a:pt x="1014145" y="960086"/>
                    <a:pt x="1036479" y="984074"/>
                    <a:pt x="1057987" y="981594"/>
                  </a:cubicBezTo>
                  <a:cubicBezTo>
                    <a:pt x="1072049" y="979939"/>
                    <a:pt x="1084733" y="976906"/>
                    <a:pt x="1084733" y="960086"/>
                  </a:cubicBezTo>
                  <a:cubicBezTo>
                    <a:pt x="1085008" y="946023"/>
                    <a:pt x="1078390" y="930030"/>
                    <a:pt x="1064605" y="929756"/>
                  </a:cubicBezTo>
                  <a:cubicBezTo>
                    <a:pt x="978300" y="927273"/>
                    <a:pt x="930599" y="836833"/>
                    <a:pt x="840985" y="836558"/>
                  </a:cubicBezTo>
                  <a:cubicBezTo>
                    <a:pt x="787493" y="836558"/>
                    <a:pt x="868834" y="785547"/>
                    <a:pt x="823615" y="764315"/>
                  </a:cubicBezTo>
                  <a:cubicBezTo>
                    <a:pt x="813687" y="759628"/>
                    <a:pt x="849533" y="752460"/>
                    <a:pt x="865526" y="753562"/>
                  </a:cubicBezTo>
                  <a:cubicBezTo>
                    <a:pt x="881242" y="754665"/>
                    <a:pt x="895304" y="768175"/>
                    <a:pt x="914331" y="758525"/>
                  </a:cubicBezTo>
                  <a:cubicBezTo>
                    <a:pt x="924808" y="724059"/>
                    <a:pt x="897787" y="711375"/>
                    <a:pt x="875452" y="701724"/>
                  </a:cubicBezTo>
                  <a:cubicBezTo>
                    <a:pt x="823889" y="679390"/>
                    <a:pt x="773706" y="652369"/>
                    <a:pt x="717181" y="644371"/>
                  </a:cubicBezTo>
                  <a:cubicBezTo>
                    <a:pt x="697053" y="641614"/>
                    <a:pt x="746133" y="604666"/>
                    <a:pt x="755783" y="591707"/>
                  </a:cubicBezTo>
                  <a:cubicBezTo>
                    <a:pt x="528304" y="455496"/>
                    <a:pt x="254778" y="462388"/>
                    <a:pt x="0" y="352370"/>
                  </a:cubicBezTo>
                  <a:cubicBezTo>
                    <a:pt x="56250" y="330864"/>
                    <a:pt x="97610" y="346580"/>
                    <a:pt x="135937" y="349889"/>
                  </a:cubicBezTo>
                  <a:cubicBezTo>
                    <a:pt x="231615" y="358160"/>
                    <a:pt x="326193" y="375256"/>
                    <a:pt x="421595" y="385458"/>
                  </a:cubicBezTo>
                  <a:cubicBezTo>
                    <a:pt x="468469" y="390421"/>
                    <a:pt x="512035" y="409172"/>
                    <a:pt x="564424" y="379393"/>
                  </a:cubicBezTo>
                  <a:cubicBezTo>
                    <a:pt x="599443" y="359540"/>
                    <a:pt x="655418" y="381046"/>
                    <a:pt x="698432" y="398694"/>
                  </a:cubicBezTo>
                  <a:cubicBezTo>
                    <a:pt x="734000" y="413307"/>
                    <a:pt x="767916" y="417167"/>
                    <a:pt x="815067" y="398694"/>
                  </a:cubicBezTo>
                  <a:cubicBezTo>
                    <a:pt x="772328" y="387389"/>
                    <a:pt x="739515" y="377463"/>
                    <a:pt x="705876" y="370568"/>
                  </a:cubicBezTo>
                  <a:cubicBezTo>
                    <a:pt x="679130" y="365055"/>
                    <a:pt x="742825" y="342719"/>
                    <a:pt x="775360" y="345477"/>
                  </a:cubicBezTo>
                  <a:cubicBezTo>
                    <a:pt x="820857" y="349337"/>
                    <a:pt x="795214" y="335000"/>
                    <a:pt x="787493" y="315146"/>
                  </a:cubicBezTo>
                  <a:cubicBezTo>
                    <a:pt x="779221" y="293915"/>
                    <a:pt x="803761" y="287298"/>
                    <a:pt x="819202" y="291709"/>
                  </a:cubicBezTo>
                  <a:cubicBezTo>
                    <a:pt x="878484" y="309081"/>
                    <a:pt x="937491" y="278474"/>
                    <a:pt x="998705" y="303291"/>
                  </a:cubicBezTo>
                  <a:cubicBezTo>
                    <a:pt x="983263" y="242077"/>
                    <a:pt x="949899" y="215331"/>
                    <a:pt x="880139" y="206783"/>
                  </a:cubicBezTo>
                  <a:cubicBezTo>
                    <a:pt x="853944" y="203475"/>
                    <a:pt x="826647" y="208438"/>
                    <a:pt x="804037" y="190790"/>
                  </a:cubicBezTo>
                  <a:cubicBezTo>
                    <a:pt x="791076" y="180590"/>
                    <a:pt x="776463" y="168457"/>
                    <a:pt x="786666" y="149707"/>
                  </a:cubicBezTo>
                  <a:cubicBezTo>
                    <a:pt x="793834" y="136471"/>
                    <a:pt x="809276" y="136471"/>
                    <a:pt x="821960" y="140884"/>
                  </a:cubicBezTo>
                  <a:cubicBezTo>
                    <a:pt x="878761" y="160461"/>
                    <a:pt x="938043" y="167630"/>
                    <a:pt x="997325" y="174800"/>
                  </a:cubicBezTo>
                  <a:cubicBezTo>
                    <a:pt x="1006426" y="175902"/>
                    <a:pt x="1016626" y="179487"/>
                    <a:pt x="1026829" y="161287"/>
                  </a:cubicBezTo>
                  <a:cubicBezTo>
                    <a:pt x="915984" y="131783"/>
                    <a:pt x="810655" y="89872"/>
                    <a:pt x="696777" y="73604"/>
                  </a:cubicBezTo>
                  <a:cubicBezTo>
                    <a:pt x="698432" y="65884"/>
                    <a:pt x="700086" y="58164"/>
                    <a:pt x="701741" y="50444"/>
                  </a:cubicBezTo>
                  <a:cubicBezTo>
                    <a:pt x="790801" y="61471"/>
                    <a:pt x="879864" y="72501"/>
                    <a:pt x="992362" y="86289"/>
                  </a:cubicBezTo>
                  <a:cubicBezTo>
                    <a:pt x="923153" y="42446"/>
                    <a:pt x="857805" y="57060"/>
                    <a:pt x="806519" y="18183"/>
                  </a:cubicBezTo>
                  <a:cubicBezTo>
                    <a:pt x="816170" y="3431"/>
                    <a:pt x="827820" y="-292"/>
                    <a:pt x="839883" y="18"/>
                  </a:cubicBezTo>
                  <a:close/>
                </a:path>
              </a:pathLst>
            </a:custGeom>
          </p:spPr>
        </p:pic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13F17168-FFD5-46C0-923B-EA7D71BB6E0B}"/>
                </a:ext>
              </a:extLst>
            </p:cNvPr>
            <p:cNvSpPr txBox="1"/>
            <p:nvPr/>
          </p:nvSpPr>
          <p:spPr>
            <a:xfrm>
              <a:off x="8992599" y="4827011"/>
              <a:ext cx="2089041" cy="88201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INCREMENTO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Empleo Juvenil</a:t>
              </a:r>
            </a:p>
          </p:txBody>
        </p: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B2A31F1E-3649-4E55-BA68-1BF59845D018}"/>
              </a:ext>
            </a:extLst>
          </p:cNvPr>
          <p:cNvGrpSpPr/>
          <p:nvPr/>
        </p:nvGrpSpPr>
        <p:grpSpPr>
          <a:xfrm>
            <a:off x="3836471" y="2711476"/>
            <a:ext cx="3069976" cy="2247074"/>
            <a:chOff x="8775526" y="4473694"/>
            <a:chExt cx="2580924" cy="2470958"/>
          </a:xfrm>
        </p:grpSpPr>
        <p:pic>
          <p:nvPicPr>
            <p:cNvPr id="36" name="Imagen 35">
              <a:extLst>
                <a:ext uri="{FF2B5EF4-FFF2-40B4-BE49-F238E27FC236}">
                  <a16:creationId xmlns:a16="http://schemas.microsoft.com/office/drawing/2014/main" id="{ECE8657E-0D86-47E0-BB5B-776BB8A23C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717" r="35811"/>
            <a:stretch/>
          </p:blipFill>
          <p:spPr>
            <a:xfrm>
              <a:off x="8775526" y="4473694"/>
              <a:ext cx="2580924" cy="1464369"/>
            </a:xfrm>
            <a:custGeom>
              <a:avLst/>
              <a:gdLst/>
              <a:ahLst/>
              <a:cxnLst/>
              <a:rect l="l" t="t" r="r" b="b"/>
              <a:pathLst>
                <a:path w="5283866" h="4210442">
                  <a:moveTo>
                    <a:pt x="839883" y="18"/>
                  </a:moveTo>
                  <a:cubicBezTo>
                    <a:pt x="851945" y="328"/>
                    <a:pt x="864423" y="4671"/>
                    <a:pt x="875727" y="6050"/>
                  </a:cubicBezTo>
                  <a:cubicBezTo>
                    <a:pt x="1125267" y="36932"/>
                    <a:pt x="1374804" y="70296"/>
                    <a:pt x="1624617" y="99799"/>
                  </a:cubicBezTo>
                  <a:cubicBezTo>
                    <a:pt x="1858164" y="127373"/>
                    <a:pt x="2093363" y="133714"/>
                    <a:pt x="2328012" y="148051"/>
                  </a:cubicBezTo>
                  <a:cubicBezTo>
                    <a:pt x="2612016" y="165424"/>
                    <a:pt x="2895470" y="189965"/>
                    <a:pt x="3177820" y="228566"/>
                  </a:cubicBezTo>
                  <a:cubicBezTo>
                    <a:pt x="3373866" y="255590"/>
                    <a:pt x="3571843" y="274338"/>
                    <a:pt x="3770646" y="252831"/>
                  </a:cubicBezTo>
                  <a:cubicBezTo>
                    <a:pt x="3780572" y="251727"/>
                    <a:pt x="3791878" y="248144"/>
                    <a:pt x="3800149" y="251727"/>
                  </a:cubicBezTo>
                  <a:cubicBezTo>
                    <a:pt x="3896658" y="291986"/>
                    <a:pt x="4001986" y="263033"/>
                    <a:pt x="4102076" y="288400"/>
                  </a:cubicBezTo>
                  <a:cubicBezTo>
                    <a:pt x="4076434" y="386286"/>
                    <a:pt x="3966416" y="378289"/>
                    <a:pt x="3904377" y="446120"/>
                  </a:cubicBezTo>
                  <a:cubicBezTo>
                    <a:pt x="4005570" y="473141"/>
                    <a:pt x="4096562" y="500439"/>
                    <a:pt x="4188933" y="520843"/>
                  </a:cubicBezTo>
                  <a:cubicBezTo>
                    <a:pt x="4286818" y="542350"/>
                    <a:pt x="4369813" y="600531"/>
                    <a:pt x="4465492" y="626449"/>
                  </a:cubicBezTo>
                  <a:cubicBezTo>
                    <a:pt x="4485897" y="631964"/>
                    <a:pt x="4510437" y="651264"/>
                    <a:pt x="4517606" y="670015"/>
                  </a:cubicBezTo>
                  <a:cubicBezTo>
                    <a:pt x="4540768" y="730677"/>
                    <a:pt x="5003171" y="900804"/>
                    <a:pt x="4948576" y="954847"/>
                  </a:cubicBezTo>
                  <a:cubicBezTo>
                    <a:pt x="4925966" y="977182"/>
                    <a:pt x="4896738" y="993174"/>
                    <a:pt x="4866132" y="1015233"/>
                  </a:cubicBezTo>
                  <a:cubicBezTo>
                    <a:pt x="4912180" y="1056869"/>
                    <a:pt x="4964017" y="1075067"/>
                    <a:pt x="5019164" y="1087474"/>
                  </a:cubicBezTo>
                  <a:cubicBezTo>
                    <a:pt x="5035708" y="1091335"/>
                    <a:pt x="5051977" y="1099055"/>
                    <a:pt x="5053630" y="1117806"/>
                  </a:cubicBezTo>
                  <a:cubicBezTo>
                    <a:pt x="5055284" y="1137382"/>
                    <a:pt x="5038464" y="1145101"/>
                    <a:pt x="5024404" y="1154202"/>
                  </a:cubicBezTo>
                  <a:cubicBezTo>
                    <a:pt x="5004826" y="1166885"/>
                    <a:pt x="4985800" y="1177916"/>
                    <a:pt x="4960984" y="1179569"/>
                  </a:cubicBezTo>
                  <a:cubicBezTo>
                    <a:pt x="4920176" y="1182051"/>
                    <a:pt x="4900600" y="1217344"/>
                    <a:pt x="4876887" y="1243814"/>
                  </a:cubicBezTo>
                  <a:cubicBezTo>
                    <a:pt x="4863652" y="1258705"/>
                    <a:pt x="4857034" y="1288759"/>
                    <a:pt x="4880195" y="1293998"/>
                  </a:cubicBezTo>
                  <a:cubicBezTo>
                    <a:pt x="4935892" y="1306682"/>
                    <a:pt x="4931480" y="1343355"/>
                    <a:pt x="4930104" y="1384991"/>
                  </a:cubicBezTo>
                  <a:cubicBezTo>
                    <a:pt x="4928173" y="1436553"/>
                    <a:pt x="4895360" y="1460265"/>
                    <a:pt x="4855103" y="1480119"/>
                  </a:cubicBezTo>
                  <a:cubicBezTo>
                    <a:pt x="4841316" y="1487011"/>
                    <a:pt x="4821740" y="1486735"/>
                    <a:pt x="4816500" y="1508242"/>
                  </a:cubicBezTo>
                  <a:cubicBezTo>
                    <a:pt x="4839110" y="1528648"/>
                    <a:pt x="4866684" y="1512103"/>
                    <a:pt x="4890949" y="1517893"/>
                  </a:cubicBezTo>
                  <a:cubicBezTo>
                    <a:pt x="4911077" y="1522581"/>
                    <a:pt x="4944441" y="1520100"/>
                    <a:pt x="4916868" y="1557599"/>
                  </a:cubicBezTo>
                  <a:cubicBezTo>
                    <a:pt x="4908870" y="1568352"/>
                    <a:pt x="4918245" y="1576625"/>
                    <a:pt x="4928448" y="1577453"/>
                  </a:cubicBezTo>
                  <a:cubicBezTo>
                    <a:pt x="5010066" y="1586000"/>
                    <a:pt x="4972566" y="1661827"/>
                    <a:pt x="4998760" y="1701809"/>
                  </a:cubicBezTo>
                  <a:cubicBezTo>
                    <a:pt x="5005928" y="1712836"/>
                    <a:pt x="4998208" y="1731862"/>
                    <a:pt x="4986903" y="1736550"/>
                  </a:cubicBezTo>
                  <a:cubicBezTo>
                    <a:pt x="4914660" y="1767432"/>
                    <a:pt x="4904735" y="1841053"/>
                    <a:pt x="4869716" y="1904472"/>
                  </a:cubicBezTo>
                  <a:cubicBezTo>
                    <a:pt x="4907768" y="1929562"/>
                    <a:pt x="4953264" y="1935077"/>
                    <a:pt x="4994348" y="1951346"/>
                  </a:cubicBezTo>
                  <a:cubicBezTo>
                    <a:pt x="5037087" y="1968441"/>
                    <a:pt x="5037087" y="1981125"/>
                    <a:pt x="5001792" y="2030756"/>
                  </a:cubicBezTo>
                  <a:cubicBezTo>
                    <a:pt x="5093611" y="2041511"/>
                    <a:pt x="5093611" y="2041511"/>
                    <a:pt x="5065212" y="2119543"/>
                  </a:cubicBezTo>
                  <a:cubicBezTo>
                    <a:pt x="5142142" y="2126712"/>
                    <a:pt x="5192876" y="2163660"/>
                    <a:pt x="5204732" y="2244450"/>
                  </a:cubicBezTo>
                  <a:cubicBezTo>
                    <a:pt x="5210523" y="2283604"/>
                    <a:pt x="5245265" y="2302077"/>
                    <a:pt x="5283866" y="2328272"/>
                  </a:cubicBezTo>
                  <a:cubicBezTo>
                    <a:pt x="5235890" y="2353641"/>
                    <a:pt x="5203354" y="2406580"/>
                    <a:pt x="5147380" y="2350606"/>
                  </a:cubicBezTo>
                  <a:cubicBezTo>
                    <a:pt x="5126976" y="2330203"/>
                    <a:pt x="5128904" y="2356121"/>
                    <a:pt x="5126148" y="2363566"/>
                  </a:cubicBezTo>
                  <a:cubicBezTo>
                    <a:pt x="5119532" y="2381764"/>
                    <a:pt x="5133316" y="2393897"/>
                    <a:pt x="5142417" y="2407682"/>
                  </a:cubicBezTo>
                  <a:cubicBezTo>
                    <a:pt x="5151240" y="2421470"/>
                    <a:pt x="5161718" y="2436083"/>
                    <a:pt x="5164200" y="2451526"/>
                  </a:cubicBezTo>
                  <a:cubicBezTo>
                    <a:pt x="5165852" y="2462279"/>
                    <a:pt x="5157858" y="2477994"/>
                    <a:pt x="5149034" y="2485992"/>
                  </a:cubicBezTo>
                  <a:cubicBezTo>
                    <a:pt x="5102710" y="2528178"/>
                    <a:pt x="5130284" y="2623031"/>
                    <a:pt x="5042601" y="2635164"/>
                  </a:cubicBezTo>
                  <a:cubicBezTo>
                    <a:pt x="5003171" y="2640677"/>
                    <a:pt x="4984146" y="2675420"/>
                    <a:pt x="4955194" y="2694445"/>
                  </a:cubicBezTo>
                  <a:cubicBezTo>
                    <a:pt x="4854552" y="2760897"/>
                    <a:pt x="4787272" y="2846375"/>
                    <a:pt x="4756116" y="2963836"/>
                  </a:cubicBezTo>
                  <a:cubicBezTo>
                    <a:pt x="4747568" y="2996372"/>
                    <a:pt x="4714754" y="3022569"/>
                    <a:pt x="4693523" y="3051244"/>
                  </a:cubicBezTo>
                  <a:cubicBezTo>
                    <a:pt x="4703726" y="3072199"/>
                    <a:pt x="4759424" y="3026979"/>
                    <a:pt x="4739848" y="3082125"/>
                  </a:cubicBezTo>
                  <a:cubicBezTo>
                    <a:pt x="4724958" y="3123486"/>
                    <a:pt x="4686906" y="3149129"/>
                    <a:pt x="4651060" y="3173670"/>
                  </a:cubicBezTo>
                  <a:cubicBezTo>
                    <a:pt x="4610252" y="3201518"/>
                    <a:pt x="4565032" y="3223852"/>
                    <a:pt x="4546556" y="3275413"/>
                  </a:cubicBezTo>
                  <a:cubicBezTo>
                    <a:pt x="4542697" y="3286444"/>
                    <a:pt x="4530288" y="3298024"/>
                    <a:pt x="4519261" y="3302437"/>
                  </a:cubicBezTo>
                  <a:cubicBezTo>
                    <a:pt x="3944081" y="4209875"/>
                    <a:pt x="2528194" y="4215939"/>
                    <a:pt x="2364961" y="4209597"/>
                  </a:cubicBezTo>
                  <a:cubicBezTo>
                    <a:pt x="2167260" y="4201602"/>
                    <a:pt x="1980313" y="4145627"/>
                    <a:pt x="1796951" y="4075867"/>
                  </a:cubicBezTo>
                  <a:cubicBezTo>
                    <a:pt x="1719469" y="4046365"/>
                    <a:pt x="1647505" y="4004453"/>
                    <a:pt x="1572227" y="3971917"/>
                  </a:cubicBezTo>
                  <a:cubicBezTo>
                    <a:pt x="1468277" y="3926971"/>
                    <a:pt x="1388040" y="3841219"/>
                    <a:pt x="1284364" y="3805097"/>
                  </a:cubicBezTo>
                  <a:cubicBezTo>
                    <a:pt x="1177655" y="3767873"/>
                    <a:pt x="1086388" y="3699767"/>
                    <a:pt x="976645" y="3670815"/>
                  </a:cubicBezTo>
                  <a:cubicBezTo>
                    <a:pt x="918742" y="3655375"/>
                    <a:pt x="862768" y="3627527"/>
                    <a:pt x="871866" y="3547839"/>
                  </a:cubicBezTo>
                  <a:cubicBezTo>
                    <a:pt x="874349" y="3525228"/>
                    <a:pt x="859184" y="3506755"/>
                    <a:pt x="835195" y="3513373"/>
                  </a:cubicBezTo>
                  <a:cubicBezTo>
                    <a:pt x="789424" y="3525780"/>
                    <a:pt x="768744" y="3492967"/>
                    <a:pt x="743375" y="3468427"/>
                  </a:cubicBezTo>
                  <a:cubicBezTo>
                    <a:pt x="698156" y="3424863"/>
                    <a:pt x="655142" y="3378540"/>
                    <a:pt x="583175" y="3371370"/>
                  </a:cubicBezTo>
                  <a:cubicBezTo>
                    <a:pt x="596961" y="3337178"/>
                    <a:pt x="620399" y="3342142"/>
                    <a:pt x="641906" y="3349311"/>
                  </a:cubicBezTo>
                  <a:cubicBezTo>
                    <a:pt x="698432" y="3368062"/>
                    <a:pt x="754405" y="3389293"/>
                    <a:pt x="810930" y="3408042"/>
                  </a:cubicBezTo>
                  <a:cubicBezTo>
                    <a:pt x="847878" y="3420175"/>
                    <a:pt x="884551" y="3437271"/>
                    <a:pt x="933908" y="3423758"/>
                  </a:cubicBezTo>
                  <a:cubicBezTo>
                    <a:pt x="891445" y="3354826"/>
                    <a:pt x="819202" y="3342418"/>
                    <a:pt x="760747" y="3321187"/>
                  </a:cubicBezTo>
                  <a:cubicBezTo>
                    <a:pt x="687678" y="3294441"/>
                    <a:pt x="644664" y="3243980"/>
                    <a:pt x="593101" y="3187731"/>
                  </a:cubicBezTo>
                  <a:cubicBezTo>
                    <a:pt x="646869" y="3174220"/>
                    <a:pt x="680233" y="3215581"/>
                    <a:pt x="722419" y="3213374"/>
                  </a:cubicBezTo>
                  <a:cubicBezTo>
                    <a:pt x="724627" y="3206207"/>
                    <a:pt x="728486" y="3195729"/>
                    <a:pt x="727934" y="3195451"/>
                  </a:cubicBezTo>
                  <a:cubicBezTo>
                    <a:pt x="659002" y="3164570"/>
                    <a:pt x="626741" y="3106666"/>
                    <a:pt x="615987" y="3036630"/>
                  </a:cubicBezTo>
                  <a:cubicBezTo>
                    <a:pt x="610473" y="3000510"/>
                    <a:pt x="585381" y="2989205"/>
                    <a:pt x="560564" y="2972660"/>
                  </a:cubicBezTo>
                  <a:cubicBezTo>
                    <a:pt x="473984" y="2913930"/>
                    <a:pt x="382441" y="2860713"/>
                    <a:pt x="311302" y="2779924"/>
                  </a:cubicBezTo>
                  <a:cubicBezTo>
                    <a:pt x="393471" y="2790677"/>
                    <a:pt x="459371" y="2843341"/>
                    <a:pt x="547882" y="2865952"/>
                  </a:cubicBezTo>
                  <a:cubicBezTo>
                    <a:pt x="477570" y="2777166"/>
                    <a:pt x="386577" y="2732222"/>
                    <a:pt x="303582" y="2678453"/>
                  </a:cubicBezTo>
                  <a:cubicBezTo>
                    <a:pt x="265806" y="2653913"/>
                    <a:pt x="230790" y="2622479"/>
                    <a:pt x="185016" y="2609244"/>
                  </a:cubicBezTo>
                  <a:cubicBezTo>
                    <a:pt x="168748" y="2604556"/>
                    <a:pt x="142002" y="2594630"/>
                    <a:pt x="154963" y="2568435"/>
                  </a:cubicBezTo>
                  <a:cubicBezTo>
                    <a:pt x="165990" y="2546654"/>
                    <a:pt x="187773" y="2553269"/>
                    <a:pt x="207627" y="2559612"/>
                  </a:cubicBezTo>
                  <a:cubicBezTo>
                    <a:pt x="255328" y="2575330"/>
                    <a:pt x="304685" y="2575604"/>
                    <a:pt x="369207" y="2575330"/>
                  </a:cubicBezTo>
                  <a:cubicBezTo>
                    <a:pt x="315163" y="2503363"/>
                    <a:pt x="216174" y="2524871"/>
                    <a:pt x="169852" y="2449319"/>
                  </a:cubicBezTo>
                  <a:cubicBezTo>
                    <a:pt x="227755" y="2436083"/>
                    <a:pt x="272424" y="2463381"/>
                    <a:pt x="319299" y="2468619"/>
                  </a:cubicBezTo>
                  <a:cubicBezTo>
                    <a:pt x="361761" y="2473307"/>
                    <a:pt x="372239" y="2460624"/>
                    <a:pt x="362313" y="2418988"/>
                  </a:cubicBezTo>
                  <a:cubicBezTo>
                    <a:pt x="346873" y="2354190"/>
                    <a:pt x="370034" y="2321102"/>
                    <a:pt x="431798" y="2338750"/>
                  </a:cubicBezTo>
                  <a:cubicBezTo>
                    <a:pt x="489149" y="2355293"/>
                    <a:pt x="495215" y="2331030"/>
                    <a:pt x="479775" y="2294082"/>
                  </a:cubicBezTo>
                  <a:cubicBezTo>
                    <a:pt x="457716" y="2240315"/>
                    <a:pt x="482807" y="2198678"/>
                    <a:pt x="499903" y="2153458"/>
                  </a:cubicBezTo>
                  <a:cubicBezTo>
                    <a:pt x="526099" y="2084525"/>
                    <a:pt x="515069" y="2050885"/>
                    <a:pt x="458544" y="1999599"/>
                  </a:cubicBezTo>
                  <a:cubicBezTo>
                    <a:pt x="426835" y="1970921"/>
                    <a:pt x="392645" y="1946658"/>
                    <a:pt x="346596" y="1921843"/>
                  </a:cubicBezTo>
                  <a:cubicBezTo>
                    <a:pt x="452753" y="1908331"/>
                    <a:pt x="341358" y="1862836"/>
                    <a:pt x="378857" y="1834435"/>
                  </a:cubicBezTo>
                  <a:cubicBezTo>
                    <a:pt x="453856" y="1822854"/>
                    <a:pt x="515069" y="1913294"/>
                    <a:pt x="617091" y="1887376"/>
                  </a:cubicBezTo>
                  <a:cubicBezTo>
                    <a:pt x="491080" y="1809066"/>
                    <a:pt x="351835" y="1783423"/>
                    <a:pt x="260568" y="1679198"/>
                  </a:cubicBezTo>
                  <a:cubicBezTo>
                    <a:pt x="281523" y="1655484"/>
                    <a:pt x="302479" y="1677543"/>
                    <a:pt x="320402" y="1668720"/>
                  </a:cubicBezTo>
                  <a:cubicBezTo>
                    <a:pt x="319850" y="1663205"/>
                    <a:pt x="321230" y="1654932"/>
                    <a:pt x="317920" y="1652452"/>
                  </a:cubicBezTo>
                  <a:cubicBezTo>
                    <a:pt x="249815" y="1595650"/>
                    <a:pt x="248711" y="1594273"/>
                    <a:pt x="321779" y="1552359"/>
                  </a:cubicBezTo>
                  <a:cubicBezTo>
                    <a:pt x="347424" y="1537746"/>
                    <a:pt x="345218" y="1524786"/>
                    <a:pt x="331707" y="1506313"/>
                  </a:cubicBezTo>
                  <a:cubicBezTo>
                    <a:pt x="322055" y="1493353"/>
                    <a:pt x="310475" y="1481772"/>
                    <a:pt x="315990" y="1453371"/>
                  </a:cubicBezTo>
                  <a:cubicBezTo>
                    <a:pt x="355971" y="1489769"/>
                    <a:pt x="549259" y="1477912"/>
                    <a:pt x="583450" y="1474052"/>
                  </a:cubicBezTo>
                  <a:cubicBezTo>
                    <a:pt x="621777" y="1469917"/>
                    <a:pt x="659553" y="1452269"/>
                    <a:pt x="699809" y="1461919"/>
                  </a:cubicBezTo>
                  <a:cubicBezTo>
                    <a:pt x="732070" y="1469641"/>
                    <a:pt x="881516" y="1544364"/>
                    <a:pt x="902750" y="1458612"/>
                  </a:cubicBezTo>
                  <a:cubicBezTo>
                    <a:pt x="903853" y="1454475"/>
                    <a:pt x="964237" y="1464127"/>
                    <a:pt x="996774" y="1468814"/>
                  </a:cubicBezTo>
                  <a:cubicBezTo>
                    <a:pt x="1025451" y="1472674"/>
                    <a:pt x="1057712" y="1489769"/>
                    <a:pt x="1077012" y="1455578"/>
                  </a:cubicBezTo>
                  <a:cubicBezTo>
                    <a:pt x="1088317" y="1435450"/>
                    <a:pt x="1041719" y="1396571"/>
                    <a:pt x="1000083" y="1393262"/>
                  </a:cubicBezTo>
                  <a:cubicBezTo>
                    <a:pt x="963961" y="1390229"/>
                    <a:pt x="926186" y="1385817"/>
                    <a:pt x="891720" y="1394089"/>
                  </a:cubicBezTo>
                  <a:cubicBezTo>
                    <a:pt x="849258" y="1404017"/>
                    <a:pt x="826372" y="1388024"/>
                    <a:pt x="814515" y="1353557"/>
                  </a:cubicBezTo>
                  <a:cubicBezTo>
                    <a:pt x="801280" y="1315506"/>
                    <a:pt x="775911" y="1297858"/>
                    <a:pt x="740895" y="1280211"/>
                  </a:cubicBezTo>
                  <a:cubicBezTo>
                    <a:pt x="655967" y="1237474"/>
                    <a:pt x="574352" y="1188118"/>
                    <a:pt x="481154" y="1163301"/>
                  </a:cubicBezTo>
                  <a:cubicBezTo>
                    <a:pt x="462679" y="1158337"/>
                    <a:pt x="442276" y="1151719"/>
                    <a:pt x="433728" y="1118909"/>
                  </a:cubicBezTo>
                  <a:cubicBezTo>
                    <a:pt x="686023" y="1167987"/>
                    <a:pt x="915984" y="1295929"/>
                    <a:pt x="1176276" y="1288484"/>
                  </a:cubicBezTo>
                  <a:cubicBezTo>
                    <a:pt x="1105137" y="1247950"/>
                    <a:pt x="1022694" y="1245745"/>
                    <a:pt x="946867" y="1217344"/>
                  </a:cubicBezTo>
                  <a:cubicBezTo>
                    <a:pt x="1000635" y="1196113"/>
                    <a:pt x="1051094" y="1218172"/>
                    <a:pt x="1102104" y="1230304"/>
                  </a:cubicBezTo>
                  <a:cubicBezTo>
                    <a:pt x="1144843" y="1240230"/>
                    <a:pt x="1183446" y="1241885"/>
                    <a:pt x="1188133" y="1182603"/>
                  </a:cubicBezTo>
                  <a:cubicBezTo>
                    <a:pt x="1186478" y="1178742"/>
                    <a:pt x="1186754" y="1173780"/>
                    <a:pt x="1187030" y="1169092"/>
                  </a:cubicBezTo>
                  <a:cubicBezTo>
                    <a:pt x="1172690" y="1144552"/>
                    <a:pt x="1150358" y="1131868"/>
                    <a:pt x="1123887" y="1124698"/>
                  </a:cubicBezTo>
                  <a:cubicBezTo>
                    <a:pt x="1107894" y="1120286"/>
                    <a:pt x="1086663" y="1113668"/>
                    <a:pt x="1086938" y="1096023"/>
                  </a:cubicBezTo>
                  <a:cubicBezTo>
                    <a:pt x="1087765" y="1030674"/>
                    <a:pt x="1036756" y="1011647"/>
                    <a:pt x="985744" y="992622"/>
                  </a:cubicBezTo>
                  <a:cubicBezTo>
                    <a:pt x="1014145" y="960086"/>
                    <a:pt x="1036479" y="984074"/>
                    <a:pt x="1057987" y="981594"/>
                  </a:cubicBezTo>
                  <a:cubicBezTo>
                    <a:pt x="1072049" y="979939"/>
                    <a:pt x="1084733" y="976906"/>
                    <a:pt x="1084733" y="960086"/>
                  </a:cubicBezTo>
                  <a:cubicBezTo>
                    <a:pt x="1085008" y="946023"/>
                    <a:pt x="1078390" y="930030"/>
                    <a:pt x="1064605" y="929756"/>
                  </a:cubicBezTo>
                  <a:cubicBezTo>
                    <a:pt x="978300" y="927273"/>
                    <a:pt x="930599" y="836833"/>
                    <a:pt x="840985" y="836558"/>
                  </a:cubicBezTo>
                  <a:cubicBezTo>
                    <a:pt x="787493" y="836558"/>
                    <a:pt x="868834" y="785547"/>
                    <a:pt x="823615" y="764315"/>
                  </a:cubicBezTo>
                  <a:cubicBezTo>
                    <a:pt x="813687" y="759628"/>
                    <a:pt x="849533" y="752460"/>
                    <a:pt x="865526" y="753562"/>
                  </a:cubicBezTo>
                  <a:cubicBezTo>
                    <a:pt x="881242" y="754665"/>
                    <a:pt x="895304" y="768175"/>
                    <a:pt x="914331" y="758525"/>
                  </a:cubicBezTo>
                  <a:cubicBezTo>
                    <a:pt x="924808" y="724059"/>
                    <a:pt x="897787" y="711375"/>
                    <a:pt x="875452" y="701724"/>
                  </a:cubicBezTo>
                  <a:cubicBezTo>
                    <a:pt x="823889" y="679390"/>
                    <a:pt x="773706" y="652369"/>
                    <a:pt x="717181" y="644371"/>
                  </a:cubicBezTo>
                  <a:cubicBezTo>
                    <a:pt x="697053" y="641614"/>
                    <a:pt x="746133" y="604666"/>
                    <a:pt x="755783" y="591707"/>
                  </a:cubicBezTo>
                  <a:cubicBezTo>
                    <a:pt x="528304" y="455496"/>
                    <a:pt x="254778" y="462388"/>
                    <a:pt x="0" y="352370"/>
                  </a:cubicBezTo>
                  <a:cubicBezTo>
                    <a:pt x="56250" y="330864"/>
                    <a:pt x="97610" y="346580"/>
                    <a:pt x="135937" y="349889"/>
                  </a:cubicBezTo>
                  <a:cubicBezTo>
                    <a:pt x="231615" y="358160"/>
                    <a:pt x="326193" y="375256"/>
                    <a:pt x="421595" y="385458"/>
                  </a:cubicBezTo>
                  <a:cubicBezTo>
                    <a:pt x="468469" y="390421"/>
                    <a:pt x="512035" y="409172"/>
                    <a:pt x="564424" y="379393"/>
                  </a:cubicBezTo>
                  <a:cubicBezTo>
                    <a:pt x="599443" y="359540"/>
                    <a:pt x="655418" y="381046"/>
                    <a:pt x="698432" y="398694"/>
                  </a:cubicBezTo>
                  <a:cubicBezTo>
                    <a:pt x="734000" y="413307"/>
                    <a:pt x="767916" y="417167"/>
                    <a:pt x="815067" y="398694"/>
                  </a:cubicBezTo>
                  <a:cubicBezTo>
                    <a:pt x="772328" y="387389"/>
                    <a:pt x="739515" y="377463"/>
                    <a:pt x="705876" y="370568"/>
                  </a:cubicBezTo>
                  <a:cubicBezTo>
                    <a:pt x="679130" y="365055"/>
                    <a:pt x="742825" y="342719"/>
                    <a:pt x="775360" y="345477"/>
                  </a:cubicBezTo>
                  <a:cubicBezTo>
                    <a:pt x="820857" y="349337"/>
                    <a:pt x="795214" y="335000"/>
                    <a:pt x="787493" y="315146"/>
                  </a:cubicBezTo>
                  <a:cubicBezTo>
                    <a:pt x="779221" y="293915"/>
                    <a:pt x="803761" y="287298"/>
                    <a:pt x="819202" y="291709"/>
                  </a:cubicBezTo>
                  <a:cubicBezTo>
                    <a:pt x="878484" y="309081"/>
                    <a:pt x="937491" y="278474"/>
                    <a:pt x="998705" y="303291"/>
                  </a:cubicBezTo>
                  <a:cubicBezTo>
                    <a:pt x="983263" y="242077"/>
                    <a:pt x="949899" y="215331"/>
                    <a:pt x="880139" y="206783"/>
                  </a:cubicBezTo>
                  <a:cubicBezTo>
                    <a:pt x="853944" y="203475"/>
                    <a:pt x="826647" y="208438"/>
                    <a:pt x="804037" y="190790"/>
                  </a:cubicBezTo>
                  <a:cubicBezTo>
                    <a:pt x="791076" y="180590"/>
                    <a:pt x="776463" y="168457"/>
                    <a:pt x="786666" y="149707"/>
                  </a:cubicBezTo>
                  <a:cubicBezTo>
                    <a:pt x="793834" y="136471"/>
                    <a:pt x="809276" y="136471"/>
                    <a:pt x="821960" y="140884"/>
                  </a:cubicBezTo>
                  <a:cubicBezTo>
                    <a:pt x="878761" y="160461"/>
                    <a:pt x="938043" y="167630"/>
                    <a:pt x="997325" y="174800"/>
                  </a:cubicBezTo>
                  <a:cubicBezTo>
                    <a:pt x="1006426" y="175902"/>
                    <a:pt x="1016626" y="179487"/>
                    <a:pt x="1026829" y="161287"/>
                  </a:cubicBezTo>
                  <a:cubicBezTo>
                    <a:pt x="915984" y="131783"/>
                    <a:pt x="810655" y="89872"/>
                    <a:pt x="696777" y="73604"/>
                  </a:cubicBezTo>
                  <a:cubicBezTo>
                    <a:pt x="698432" y="65884"/>
                    <a:pt x="700086" y="58164"/>
                    <a:pt x="701741" y="50444"/>
                  </a:cubicBezTo>
                  <a:cubicBezTo>
                    <a:pt x="790801" y="61471"/>
                    <a:pt x="879864" y="72501"/>
                    <a:pt x="992362" y="86289"/>
                  </a:cubicBezTo>
                  <a:cubicBezTo>
                    <a:pt x="923153" y="42446"/>
                    <a:pt x="857805" y="57060"/>
                    <a:pt x="806519" y="18183"/>
                  </a:cubicBezTo>
                  <a:cubicBezTo>
                    <a:pt x="816170" y="3431"/>
                    <a:pt x="827820" y="-292"/>
                    <a:pt x="839883" y="18"/>
                  </a:cubicBezTo>
                  <a:close/>
                </a:path>
              </a:pathLst>
            </a:custGeom>
          </p:spPr>
        </p:pic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6E4FAF6B-0469-439C-86F1-2A8D9ADF0BC0}"/>
                </a:ext>
              </a:extLst>
            </p:cNvPr>
            <p:cNvSpPr txBox="1"/>
            <p:nvPr/>
          </p:nvSpPr>
          <p:spPr>
            <a:xfrm>
              <a:off x="9066362" y="4882551"/>
              <a:ext cx="2009955" cy="206210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ATRACCION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Inversiones</a:t>
              </a: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21C4960F-AF94-4176-8223-567E2E53ADA7}"/>
              </a:ext>
            </a:extLst>
          </p:cNvPr>
          <p:cNvGrpSpPr/>
          <p:nvPr/>
        </p:nvGrpSpPr>
        <p:grpSpPr>
          <a:xfrm>
            <a:off x="6878503" y="1418073"/>
            <a:ext cx="3213830" cy="1539788"/>
            <a:chOff x="8775526" y="4473694"/>
            <a:chExt cx="2580924" cy="1783538"/>
          </a:xfrm>
        </p:grpSpPr>
        <p:pic>
          <p:nvPicPr>
            <p:cNvPr id="39" name="Imagen 38">
              <a:extLst>
                <a:ext uri="{FF2B5EF4-FFF2-40B4-BE49-F238E27FC236}">
                  <a16:creationId xmlns:a16="http://schemas.microsoft.com/office/drawing/2014/main" id="{ED165FE2-438D-4B53-AF9F-0EA1C390F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717" r="35811"/>
            <a:stretch/>
          </p:blipFill>
          <p:spPr>
            <a:xfrm>
              <a:off x="8775526" y="4473694"/>
              <a:ext cx="2580924" cy="1464369"/>
            </a:xfrm>
            <a:custGeom>
              <a:avLst/>
              <a:gdLst/>
              <a:ahLst/>
              <a:cxnLst/>
              <a:rect l="l" t="t" r="r" b="b"/>
              <a:pathLst>
                <a:path w="5283866" h="4210442">
                  <a:moveTo>
                    <a:pt x="839883" y="18"/>
                  </a:moveTo>
                  <a:cubicBezTo>
                    <a:pt x="851945" y="328"/>
                    <a:pt x="864423" y="4671"/>
                    <a:pt x="875727" y="6050"/>
                  </a:cubicBezTo>
                  <a:cubicBezTo>
                    <a:pt x="1125267" y="36932"/>
                    <a:pt x="1374804" y="70296"/>
                    <a:pt x="1624617" y="99799"/>
                  </a:cubicBezTo>
                  <a:cubicBezTo>
                    <a:pt x="1858164" y="127373"/>
                    <a:pt x="2093363" y="133714"/>
                    <a:pt x="2328012" y="148051"/>
                  </a:cubicBezTo>
                  <a:cubicBezTo>
                    <a:pt x="2612016" y="165424"/>
                    <a:pt x="2895470" y="189965"/>
                    <a:pt x="3177820" y="228566"/>
                  </a:cubicBezTo>
                  <a:cubicBezTo>
                    <a:pt x="3373866" y="255590"/>
                    <a:pt x="3571843" y="274338"/>
                    <a:pt x="3770646" y="252831"/>
                  </a:cubicBezTo>
                  <a:cubicBezTo>
                    <a:pt x="3780572" y="251727"/>
                    <a:pt x="3791878" y="248144"/>
                    <a:pt x="3800149" y="251727"/>
                  </a:cubicBezTo>
                  <a:cubicBezTo>
                    <a:pt x="3896658" y="291986"/>
                    <a:pt x="4001986" y="263033"/>
                    <a:pt x="4102076" y="288400"/>
                  </a:cubicBezTo>
                  <a:cubicBezTo>
                    <a:pt x="4076434" y="386286"/>
                    <a:pt x="3966416" y="378289"/>
                    <a:pt x="3904377" y="446120"/>
                  </a:cubicBezTo>
                  <a:cubicBezTo>
                    <a:pt x="4005570" y="473141"/>
                    <a:pt x="4096562" y="500439"/>
                    <a:pt x="4188933" y="520843"/>
                  </a:cubicBezTo>
                  <a:cubicBezTo>
                    <a:pt x="4286818" y="542350"/>
                    <a:pt x="4369813" y="600531"/>
                    <a:pt x="4465492" y="626449"/>
                  </a:cubicBezTo>
                  <a:cubicBezTo>
                    <a:pt x="4485897" y="631964"/>
                    <a:pt x="4510437" y="651264"/>
                    <a:pt x="4517606" y="670015"/>
                  </a:cubicBezTo>
                  <a:cubicBezTo>
                    <a:pt x="4540768" y="730677"/>
                    <a:pt x="5003171" y="900804"/>
                    <a:pt x="4948576" y="954847"/>
                  </a:cubicBezTo>
                  <a:cubicBezTo>
                    <a:pt x="4925966" y="977182"/>
                    <a:pt x="4896738" y="993174"/>
                    <a:pt x="4866132" y="1015233"/>
                  </a:cubicBezTo>
                  <a:cubicBezTo>
                    <a:pt x="4912180" y="1056869"/>
                    <a:pt x="4964017" y="1075067"/>
                    <a:pt x="5019164" y="1087474"/>
                  </a:cubicBezTo>
                  <a:cubicBezTo>
                    <a:pt x="5035708" y="1091335"/>
                    <a:pt x="5051977" y="1099055"/>
                    <a:pt x="5053630" y="1117806"/>
                  </a:cubicBezTo>
                  <a:cubicBezTo>
                    <a:pt x="5055284" y="1137382"/>
                    <a:pt x="5038464" y="1145101"/>
                    <a:pt x="5024404" y="1154202"/>
                  </a:cubicBezTo>
                  <a:cubicBezTo>
                    <a:pt x="5004826" y="1166885"/>
                    <a:pt x="4985800" y="1177916"/>
                    <a:pt x="4960984" y="1179569"/>
                  </a:cubicBezTo>
                  <a:cubicBezTo>
                    <a:pt x="4920176" y="1182051"/>
                    <a:pt x="4900600" y="1217344"/>
                    <a:pt x="4876887" y="1243814"/>
                  </a:cubicBezTo>
                  <a:cubicBezTo>
                    <a:pt x="4863652" y="1258705"/>
                    <a:pt x="4857034" y="1288759"/>
                    <a:pt x="4880195" y="1293998"/>
                  </a:cubicBezTo>
                  <a:cubicBezTo>
                    <a:pt x="4935892" y="1306682"/>
                    <a:pt x="4931480" y="1343355"/>
                    <a:pt x="4930104" y="1384991"/>
                  </a:cubicBezTo>
                  <a:cubicBezTo>
                    <a:pt x="4928173" y="1436553"/>
                    <a:pt x="4895360" y="1460265"/>
                    <a:pt x="4855103" y="1480119"/>
                  </a:cubicBezTo>
                  <a:cubicBezTo>
                    <a:pt x="4841316" y="1487011"/>
                    <a:pt x="4821740" y="1486735"/>
                    <a:pt x="4816500" y="1508242"/>
                  </a:cubicBezTo>
                  <a:cubicBezTo>
                    <a:pt x="4839110" y="1528648"/>
                    <a:pt x="4866684" y="1512103"/>
                    <a:pt x="4890949" y="1517893"/>
                  </a:cubicBezTo>
                  <a:cubicBezTo>
                    <a:pt x="4911077" y="1522581"/>
                    <a:pt x="4944441" y="1520100"/>
                    <a:pt x="4916868" y="1557599"/>
                  </a:cubicBezTo>
                  <a:cubicBezTo>
                    <a:pt x="4908870" y="1568352"/>
                    <a:pt x="4918245" y="1576625"/>
                    <a:pt x="4928448" y="1577453"/>
                  </a:cubicBezTo>
                  <a:cubicBezTo>
                    <a:pt x="5010066" y="1586000"/>
                    <a:pt x="4972566" y="1661827"/>
                    <a:pt x="4998760" y="1701809"/>
                  </a:cubicBezTo>
                  <a:cubicBezTo>
                    <a:pt x="5005928" y="1712836"/>
                    <a:pt x="4998208" y="1731862"/>
                    <a:pt x="4986903" y="1736550"/>
                  </a:cubicBezTo>
                  <a:cubicBezTo>
                    <a:pt x="4914660" y="1767432"/>
                    <a:pt x="4904735" y="1841053"/>
                    <a:pt x="4869716" y="1904472"/>
                  </a:cubicBezTo>
                  <a:cubicBezTo>
                    <a:pt x="4907768" y="1929562"/>
                    <a:pt x="4953264" y="1935077"/>
                    <a:pt x="4994348" y="1951346"/>
                  </a:cubicBezTo>
                  <a:cubicBezTo>
                    <a:pt x="5037087" y="1968441"/>
                    <a:pt x="5037087" y="1981125"/>
                    <a:pt x="5001792" y="2030756"/>
                  </a:cubicBezTo>
                  <a:cubicBezTo>
                    <a:pt x="5093611" y="2041511"/>
                    <a:pt x="5093611" y="2041511"/>
                    <a:pt x="5065212" y="2119543"/>
                  </a:cubicBezTo>
                  <a:cubicBezTo>
                    <a:pt x="5142142" y="2126712"/>
                    <a:pt x="5192876" y="2163660"/>
                    <a:pt x="5204732" y="2244450"/>
                  </a:cubicBezTo>
                  <a:cubicBezTo>
                    <a:pt x="5210523" y="2283604"/>
                    <a:pt x="5245265" y="2302077"/>
                    <a:pt x="5283866" y="2328272"/>
                  </a:cubicBezTo>
                  <a:cubicBezTo>
                    <a:pt x="5235890" y="2353641"/>
                    <a:pt x="5203354" y="2406580"/>
                    <a:pt x="5147380" y="2350606"/>
                  </a:cubicBezTo>
                  <a:cubicBezTo>
                    <a:pt x="5126976" y="2330203"/>
                    <a:pt x="5128904" y="2356121"/>
                    <a:pt x="5126148" y="2363566"/>
                  </a:cubicBezTo>
                  <a:cubicBezTo>
                    <a:pt x="5119532" y="2381764"/>
                    <a:pt x="5133316" y="2393897"/>
                    <a:pt x="5142417" y="2407682"/>
                  </a:cubicBezTo>
                  <a:cubicBezTo>
                    <a:pt x="5151240" y="2421470"/>
                    <a:pt x="5161718" y="2436083"/>
                    <a:pt x="5164200" y="2451526"/>
                  </a:cubicBezTo>
                  <a:cubicBezTo>
                    <a:pt x="5165852" y="2462279"/>
                    <a:pt x="5157858" y="2477994"/>
                    <a:pt x="5149034" y="2485992"/>
                  </a:cubicBezTo>
                  <a:cubicBezTo>
                    <a:pt x="5102710" y="2528178"/>
                    <a:pt x="5130284" y="2623031"/>
                    <a:pt x="5042601" y="2635164"/>
                  </a:cubicBezTo>
                  <a:cubicBezTo>
                    <a:pt x="5003171" y="2640677"/>
                    <a:pt x="4984146" y="2675420"/>
                    <a:pt x="4955194" y="2694445"/>
                  </a:cubicBezTo>
                  <a:cubicBezTo>
                    <a:pt x="4854552" y="2760897"/>
                    <a:pt x="4787272" y="2846375"/>
                    <a:pt x="4756116" y="2963836"/>
                  </a:cubicBezTo>
                  <a:cubicBezTo>
                    <a:pt x="4747568" y="2996372"/>
                    <a:pt x="4714754" y="3022569"/>
                    <a:pt x="4693523" y="3051244"/>
                  </a:cubicBezTo>
                  <a:cubicBezTo>
                    <a:pt x="4703726" y="3072199"/>
                    <a:pt x="4759424" y="3026979"/>
                    <a:pt x="4739848" y="3082125"/>
                  </a:cubicBezTo>
                  <a:cubicBezTo>
                    <a:pt x="4724958" y="3123486"/>
                    <a:pt x="4686906" y="3149129"/>
                    <a:pt x="4651060" y="3173670"/>
                  </a:cubicBezTo>
                  <a:cubicBezTo>
                    <a:pt x="4610252" y="3201518"/>
                    <a:pt x="4565032" y="3223852"/>
                    <a:pt x="4546556" y="3275413"/>
                  </a:cubicBezTo>
                  <a:cubicBezTo>
                    <a:pt x="4542697" y="3286444"/>
                    <a:pt x="4530288" y="3298024"/>
                    <a:pt x="4519261" y="3302437"/>
                  </a:cubicBezTo>
                  <a:cubicBezTo>
                    <a:pt x="3944081" y="4209875"/>
                    <a:pt x="2528194" y="4215939"/>
                    <a:pt x="2364961" y="4209597"/>
                  </a:cubicBezTo>
                  <a:cubicBezTo>
                    <a:pt x="2167260" y="4201602"/>
                    <a:pt x="1980313" y="4145627"/>
                    <a:pt x="1796951" y="4075867"/>
                  </a:cubicBezTo>
                  <a:cubicBezTo>
                    <a:pt x="1719469" y="4046365"/>
                    <a:pt x="1647505" y="4004453"/>
                    <a:pt x="1572227" y="3971917"/>
                  </a:cubicBezTo>
                  <a:cubicBezTo>
                    <a:pt x="1468277" y="3926971"/>
                    <a:pt x="1388040" y="3841219"/>
                    <a:pt x="1284364" y="3805097"/>
                  </a:cubicBezTo>
                  <a:cubicBezTo>
                    <a:pt x="1177655" y="3767873"/>
                    <a:pt x="1086388" y="3699767"/>
                    <a:pt x="976645" y="3670815"/>
                  </a:cubicBezTo>
                  <a:cubicBezTo>
                    <a:pt x="918742" y="3655375"/>
                    <a:pt x="862768" y="3627527"/>
                    <a:pt x="871866" y="3547839"/>
                  </a:cubicBezTo>
                  <a:cubicBezTo>
                    <a:pt x="874349" y="3525228"/>
                    <a:pt x="859184" y="3506755"/>
                    <a:pt x="835195" y="3513373"/>
                  </a:cubicBezTo>
                  <a:cubicBezTo>
                    <a:pt x="789424" y="3525780"/>
                    <a:pt x="768744" y="3492967"/>
                    <a:pt x="743375" y="3468427"/>
                  </a:cubicBezTo>
                  <a:cubicBezTo>
                    <a:pt x="698156" y="3424863"/>
                    <a:pt x="655142" y="3378540"/>
                    <a:pt x="583175" y="3371370"/>
                  </a:cubicBezTo>
                  <a:cubicBezTo>
                    <a:pt x="596961" y="3337178"/>
                    <a:pt x="620399" y="3342142"/>
                    <a:pt x="641906" y="3349311"/>
                  </a:cubicBezTo>
                  <a:cubicBezTo>
                    <a:pt x="698432" y="3368062"/>
                    <a:pt x="754405" y="3389293"/>
                    <a:pt x="810930" y="3408042"/>
                  </a:cubicBezTo>
                  <a:cubicBezTo>
                    <a:pt x="847878" y="3420175"/>
                    <a:pt x="884551" y="3437271"/>
                    <a:pt x="933908" y="3423758"/>
                  </a:cubicBezTo>
                  <a:cubicBezTo>
                    <a:pt x="891445" y="3354826"/>
                    <a:pt x="819202" y="3342418"/>
                    <a:pt x="760747" y="3321187"/>
                  </a:cubicBezTo>
                  <a:cubicBezTo>
                    <a:pt x="687678" y="3294441"/>
                    <a:pt x="644664" y="3243980"/>
                    <a:pt x="593101" y="3187731"/>
                  </a:cubicBezTo>
                  <a:cubicBezTo>
                    <a:pt x="646869" y="3174220"/>
                    <a:pt x="680233" y="3215581"/>
                    <a:pt x="722419" y="3213374"/>
                  </a:cubicBezTo>
                  <a:cubicBezTo>
                    <a:pt x="724627" y="3206207"/>
                    <a:pt x="728486" y="3195729"/>
                    <a:pt x="727934" y="3195451"/>
                  </a:cubicBezTo>
                  <a:cubicBezTo>
                    <a:pt x="659002" y="3164570"/>
                    <a:pt x="626741" y="3106666"/>
                    <a:pt x="615987" y="3036630"/>
                  </a:cubicBezTo>
                  <a:cubicBezTo>
                    <a:pt x="610473" y="3000510"/>
                    <a:pt x="585381" y="2989205"/>
                    <a:pt x="560564" y="2972660"/>
                  </a:cubicBezTo>
                  <a:cubicBezTo>
                    <a:pt x="473984" y="2913930"/>
                    <a:pt x="382441" y="2860713"/>
                    <a:pt x="311302" y="2779924"/>
                  </a:cubicBezTo>
                  <a:cubicBezTo>
                    <a:pt x="393471" y="2790677"/>
                    <a:pt x="459371" y="2843341"/>
                    <a:pt x="547882" y="2865952"/>
                  </a:cubicBezTo>
                  <a:cubicBezTo>
                    <a:pt x="477570" y="2777166"/>
                    <a:pt x="386577" y="2732222"/>
                    <a:pt x="303582" y="2678453"/>
                  </a:cubicBezTo>
                  <a:cubicBezTo>
                    <a:pt x="265806" y="2653913"/>
                    <a:pt x="230790" y="2622479"/>
                    <a:pt x="185016" y="2609244"/>
                  </a:cubicBezTo>
                  <a:cubicBezTo>
                    <a:pt x="168748" y="2604556"/>
                    <a:pt x="142002" y="2594630"/>
                    <a:pt x="154963" y="2568435"/>
                  </a:cubicBezTo>
                  <a:cubicBezTo>
                    <a:pt x="165990" y="2546654"/>
                    <a:pt x="187773" y="2553269"/>
                    <a:pt x="207627" y="2559612"/>
                  </a:cubicBezTo>
                  <a:cubicBezTo>
                    <a:pt x="255328" y="2575330"/>
                    <a:pt x="304685" y="2575604"/>
                    <a:pt x="369207" y="2575330"/>
                  </a:cubicBezTo>
                  <a:cubicBezTo>
                    <a:pt x="315163" y="2503363"/>
                    <a:pt x="216174" y="2524871"/>
                    <a:pt x="169852" y="2449319"/>
                  </a:cubicBezTo>
                  <a:cubicBezTo>
                    <a:pt x="227755" y="2436083"/>
                    <a:pt x="272424" y="2463381"/>
                    <a:pt x="319299" y="2468619"/>
                  </a:cubicBezTo>
                  <a:cubicBezTo>
                    <a:pt x="361761" y="2473307"/>
                    <a:pt x="372239" y="2460624"/>
                    <a:pt x="362313" y="2418988"/>
                  </a:cubicBezTo>
                  <a:cubicBezTo>
                    <a:pt x="346873" y="2354190"/>
                    <a:pt x="370034" y="2321102"/>
                    <a:pt x="431798" y="2338750"/>
                  </a:cubicBezTo>
                  <a:cubicBezTo>
                    <a:pt x="489149" y="2355293"/>
                    <a:pt x="495215" y="2331030"/>
                    <a:pt x="479775" y="2294082"/>
                  </a:cubicBezTo>
                  <a:cubicBezTo>
                    <a:pt x="457716" y="2240315"/>
                    <a:pt x="482807" y="2198678"/>
                    <a:pt x="499903" y="2153458"/>
                  </a:cubicBezTo>
                  <a:cubicBezTo>
                    <a:pt x="526099" y="2084525"/>
                    <a:pt x="515069" y="2050885"/>
                    <a:pt x="458544" y="1999599"/>
                  </a:cubicBezTo>
                  <a:cubicBezTo>
                    <a:pt x="426835" y="1970921"/>
                    <a:pt x="392645" y="1946658"/>
                    <a:pt x="346596" y="1921843"/>
                  </a:cubicBezTo>
                  <a:cubicBezTo>
                    <a:pt x="452753" y="1908331"/>
                    <a:pt x="341358" y="1862836"/>
                    <a:pt x="378857" y="1834435"/>
                  </a:cubicBezTo>
                  <a:cubicBezTo>
                    <a:pt x="453856" y="1822854"/>
                    <a:pt x="515069" y="1913294"/>
                    <a:pt x="617091" y="1887376"/>
                  </a:cubicBezTo>
                  <a:cubicBezTo>
                    <a:pt x="491080" y="1809066"/>
                    <a:pt x="351835" y="1783423"/>
                    <a:pt x="260568" y="1679198"/>
                  </a:cubicBezTo>
                  <a:cubicBezTo>
                    <a:pt x="281523" y="1655484"/>
                    <a:pt x="302479" y="1677543"/>
                    <a:pt x="320402" y="1668720"/>
                  </a:cubicBezTo>
                  <a:cubicBezTo>
                    <a:pt x="319850" y="1663205"/>
                    <a:pt x="321230" y="1654932"/>
                    <a:pt x="317920" y="1652452"/>
                  </a:cubicBezTo>
                  <a:cubicBezTo>
                    <a:pt x="249815" y="1595650"/>
                    <a:pt x="248711" y="1594273"/>
                    <a:pt x="321779" y="1552359"/>
                  </a:cubicBezTo>
                  <a:cubicBezTo>
                    <a:pt x="347424" y="1537746"/>
                    <a:pt x="345218" y="1524786"/>
                    <a:pt x="331707" y="1506313"/>
                  </a:cubicBezTo>
                  <a:cubicBezTo>
                    <a:pt x="322055" y="1493353"/>
                    <a:pt x="310475" y="1481772"/>
                    <a:pt x="315990" y="1453371"/>
                  </a:cubicBezTo>
                  <a:cubicBezTo>
                    <a:pt x="355971" y="1489769"/>
                    <a:pt x="549259" y="1477912"/>
                    <a:pt x="583450" y="1474052"/>
                  </a:cubicBezTo>
                  <a:cubicBezTo>
                    <a:pt x="621777" y="1469917"/>
                    <a:pt x="659553" y="1452269"/>
                    <a:pt x="699809" y="1461919"/>
                  </a:cubicBezTo>
                  <a:cubicBezTo>
                    <a:pt x="732070" y="1469641"/>
                    <a:pt x="881516" y="1544364"/>
                    <a:pt x="902750" y="1458612"/>
                  </a:cubicBezTo>
                  <a:cubicBezTo>
                    <a:pt x="903853" y="1454475"/>
                    <a:pt x="964237" y="1464127"/>
                    <a:pt x="996774" y="1468814"/>
                  </a:cubicBezTo>
                  <a:cubicBezTo>
                    <a:pt x="1025451" y="1472674"/>
                    <a:pt x="1057712" y="1489769"/>
                    <a:pt x="1077012" y="1455578"/>
                  </a:cubicBezTo>
                  <a:cubicBezTo>
                    <a:pt x="1088317" y="1435450"/>
                    <a:pt x="1041719" y="1396571"/>
                    <a:pt x="1000083" y="1393262"/>
                  </a:cubicBezTo>
                  <a:cubicBezTo>
                    <a:pt x="963961" y="1390229"/>
                    <a:pt x="926186" y="1385817"/>
                    <a:pt x="891720" y="1394089"/>
                  </a:cubicBezTo>
                  <a:cubicBezTo>
                    <a:pt x="849258" y="1404017"/>
                    <a:pt x="826372" y="1388024"/>
                    <a:pt x="814515" y="1353557"/>
                  </a:cubicBezTo>
                  <a:cubicBezTo>
                    <a:pt x="801280" y="1315506"/>
                    <a:pt x="775911" y="1297858"/>
                    <a:pt x="740895" y="1280211"/>
                  </a:cubicBezTo>
                  <a:cubicBezTo>
                    <a:pt x="655967" y="1237474"/>
                    <a:pt x="574352" y="1188118"/>
                    <a:pt x="481154" y="1163301"/>
                  </a:cubicBezTo>
                  <a:cubicBezTo>
                    <a:pt x="462679" y="1158337"/>
                    <a:pt x="442276" y="1151719"/>
                    <a:pt x="433728" y="1118909"/>
                  </a:cubicBezTo>
                  <a:cubicBezTo>
                    <a:pt x="686023" y="1167987"/>
                    <a:pt x="915984" y="1295929"/>
                    <a:pt x="1176276" y="1288484"/>
                  </a:cubicBezTo>
                  <a:cubicBezTo>
                    <a:pt x="1105137" y="1247950"/>
                    <a:pt x="1022694" y="1245745"/>
                    <a:pt x="946867" y="1217344"/>
                  </a:cubicBezTo>
                  <a:cubicBezTo>
                    <a:pt x="1000635" y="1196113"/>
                    <a:pt x="1051094" y="1218172"/>
                    <a:pt x="1102104" y="1230304"/>
                  </a:cubicBezTo>
                  <a:cubicBezTo>
                    <a:pt x="1144843" y="1240230"/>
                    <a:pt x="1183446" y="1241885"/>
                    <a:pt x="1188133" y="1182603"/>
                  </a:cubicBezTo>
                  <a:cubicBezTo>
                    <a:pt x="1186478" y="1178742"/>
                    <a:pt x="1186754" y="1173780"/>
                    <a:pt x="1187030" y="1169092"/>
                  </a:cubicBezTo>
                  <a:cubicBezTo>
                    <a:pt x="1172690" y="1144552"/>
                    <a:pt x="1150358" y="1131868"/>
                    <a:pt x="1123887" y="1124698"/>
                  </a:cubicBezTo>
                  <a:cubicBezTo>
                    <a:pt x="1107894" y="1120286"/>
                    <a:pt x="1086663" y="1113668"/>
                    <a:pt x="1086938" y="1096023"/>
                  </a:cubicBezTo>
                  <a:cubicBezTo>
                    <a:pt x="1087765" y="1030674"/>
                    <a:pt x="1036756" y="1011647"/>
                    <a:pt x="985744" y="992622"/>
                  </a:cubicBezTo>
                  <a:cubicBezTo>
                    <a:pt x="1014145" y="960086"/>
                    <a:pt x="1036479" y="984074"/>
                    <a:pt x="1057987" y="981594"/>
                  </a:cubicBezTo>
                  <a:cubicBezTo>
                    <a:pt x="1072049" y="979939"/>
                    <a:pt x="1084733" y="976906"/>
                    <a:pt x="1084733" y="960086"/>
                  </a:cubicBezTo>
                  <a:cubicBezTo>
                    <a:pt x="1085008" y="946023"/>
                    <a:pt x="1078390" y="930030"/>
                    <a:pt x="1064605" y="929756"/>
                  </a:cubicBezTo>
                  <a:cubicBezTo>
                    <a:pt x="978300" y="927273"/>
                    <a:pt x="930599" y="836833"/>
                    <a:pt x="840985" y="836558"/>
                  </a:cubicBezTo>
                  <a:cubicBezTo>
                    <a:pt x="787493" y="836558"/>
                    <a:pt x="868834" y="785547"/>
                    <a:pt x="823615" y="764315"/>
                  </a:cubicBezTo>
                  <a:cubicBezTo>
                    <a:pt x="813687" y="759628"/>
                    <a:pt x="849533" y="752460"/>
                    <a:pt x="865526" y="753562"/>
                  </a:cubicBezTo>
                  <a:cubicBezTo>
                    <a:pt x="881242" y="754665"/>
                    <a:pt x="895304" y="768175"/>
                    <a:pt x="914331" y="758525"/>
                  </a:cubicBezTo>
                  <a:cubicBezTo>
                    <a:pt x="924808" y="724059"/>
                    <a:pt x="897787" y="711375"/>
                    <a:pt x="875452" y="701724"/>
                  </a:cubicBezTo>
                  <a:cubicBezTo>
                    <a:pt x="823889" y="679390"/>
                    <a:pt x="773706" y="652369"/>
                    <a:pt x="717181" y="644371"/>
                  </a:cubicBezTo>
                  <a:cubicBezTo>
                    <a:pt x="697053" y="641614"/>
                    <a:pt x="746133" y="604666"/>
                    <a:pt x="755783" y="591707"/>
                  </a:cubicBezTo>
                  <a:cubicBezTo>
                    <a:pt x="528304" y="455496"/>
                    <a:pt x="254778" y="462388"/>
                    <a:pt x="0" y="352370"/>
                  </a:cubicBezTo>
                  <a:cubicBezTo>
                    <a:pt x="56250" y="330864"/>
                    <a:pt x="97610" y="346580"/>
                    <a:pt x="135937" y="349889"/>
                  </a:cubicBezTo>
                  <a:cubicBezTo>
                    <a:pt x="231615" y="358160"/>
                    <a:pt x="326193" y="375256"/>
                    <a:pt x="421595" y="385458"/>
                  </a:cubicBezTo>
                  <a:cubicBezTo>
                    <a:pt x="468469" y="390421"/>
                    <a:pt x="512035" y="409172"/>
                    <a:pt x="564424" y="379393"/>
                  </a:cubicBezTo>
                  <a:cubicBezTo>
                    <a:pt x="599443" y="359540"/>
                    <a:pt x="655418" y="381046"/>
                    <a:pt x="698432" y="398694"/>
                  </a:cubicBezTo>
                  <a:cubicBezTo>
                    <a:pt x="734000" y="413307"/>
                    <a:pt x="767916" y="417167"/>
                    <a:pt x="815067" y="398694"/>
                  </a:cubicBezTo>
                  <a:cubicBezTo>
                    <a:pt x="772328" y="387389"/>
                    <a:pt x="739515" y="377463"/>
                    <a:pt x="705876" y="370568"/>
                  </a:cubicBezTo>
                  <a:cubicBezTo>
                    <a:pt x="679130" y="365055"/>
                    <a:pt x="742825" y="342719"/>
                    <a:pt x="775360" y="345477"/>
                  </a:cubicBezTo>
                  <a:cubicBezTo>
                    <a:pt x="820857" y="349337"/>
                    <a:pt x="795214" y="335000"/>
                    <a:pt x="787493" y="315146"/>
                  </a:cubicBezTo>
                  <a:cubicBezTo>
                    <a:pt x="779221" y="293915"/>
                    <a:pt x="803761" y="287298"/>
                    <a:pt x="819202" y="291709"/>
                  </a:cubicBezTo>
                  <a:cubicBezTo>
                    <a:pt x="878484" y="309081"/>
                    <a:pt x="937491" y="278474"/>
                    <a:pt x="998705" y="303291"/>
                  </a:cubicBezTo>
                  <a:cubicBezTo>
                    <a:pt x="983263" y="242077"/>
                    <a:pt x="949899" y="215331"/>
                    <a:pt x="880139" y="206783"/>
                  </a:cubicBezTo>
                  <a:cubicBezTo>
                    <a:pt x="853944" y="203475"/>
                    <a:pt x="826647" y="208438"/>
                    <a:pt x="804037" y="190790"/>
                  </a:cubicBezTo>
                  <a:cubicBezTo>
                    <a:pt x="791076" y="180590"/>
                    <a:pt x="776463" y="168457"/>
                    <a:pt x="786666" y="149707"/>
                  </a:cubicBezTo>
                  <a:cubicBezTo>
                    <a:pt x="793834" y="136471"/>
                    <a:pt x="809276" y="136471"/>
                    <a:pt x="821960" y="140884"/>
                  </a:cubicBezTo>
                  <a:cubicBezTo>
                    <a:pt x="878761" y="160461"/>
                    <a:pt x="938043" y="167630"/>
                    <a:pt x="997325" y="174800"/>
                  </a:cubicBezTo>
                  <a:cubicBezTo>
                    <a:pt x="1006426" y="175902"/>
                    <a:pt x="1016626" y="179487"/>
                    <a:pt x="1026829" y="161287"/>
                  </a:cubicBezTo>
                  <a:cubicBezTo>
                    <a:pt x="915984" y="131783"/>
                    <a:pt x="810655" y="89872"/>
                    <a:pt x="696777" y="73604"/>
                  </a:cubicBezTo>
                  <a:cubicBezTo>
                    <a:pt x="698432" y="65884"/>
                    <a:pt x="700086" y="58164"/>
                    <a:pt x="701741" y="50444"/>
                  </a:cubicBezTo>
                  <a:cubicBezTo>
                    <a:pt x="790801" y="61471"/>
                    <a:pt x="879864" y="72501"/>
                    <a:pt x="992362" y="86289"/>
                  </a:cubicBezTo>
                  <a:cubicBezTo>
                    <a:pt x="923153" y="42446"/>
                    <a:pt x="857805" y="57060"/>
                    <a:pt x="806519" y="18183"/>
                  </a:cubicBezTo>
                  <a:cubicBezTo>
                    <a:pt x="816170" y="3431"/>
                    <a:pt x="827820" y="-292"/>
                    <a:pt x="839883" y="18"/>
                  </a:cubicBezTo>
                  <a:close/>
                </a:path>
              </a:pathLst>
            </a:custGeom>
          </p:spPr>
        </p:pic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97E5F805-D2F3-469D-8759-F27520C19EBA}"/>
                </a:ext>
              </a:extLst>
            </p:cNvPr>
            <p:cNvSpPr txBox="1"/>
            <p:nvPr/>
          </p:nvSpPr>
          <p:spPr>
            <a:xfrm>
              <a:off x="9143456" y="4687573"/>
              <a:ext cx="2009955" cy="1569659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AHORRO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En la formación</a:t>
              </a:r>
            </a:p>
          </p:txBody>
        </p:sp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09FE619F-847A-49CF-9D66-D0177D6FA381}"/>
              </a:ext>
            </a:extLst>
          </p:cNvPr>
          <p:cNvGrpSpPr/>
          <p:nvPr/>
        </p:nvGrpSpPr>
        <p:grpSpPr>
          <a:xfrm>
            <a:off x="8850543" y="2908154"/>
            <a:ext cx="3078994" cy="1799319"/>
            <a:chOff x="9604076" y="2904226"/>
            <a:chExt cx="2580924" cy="1885597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AF4518C5-1AC7-483A-9EF6-CD45566ADF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717" r="35811"/>
            <a:stretch/>
          </p:blipFill>
          <p:spPr>
            <a:xfrm>
              <a:off x="9604076" y="2904226"/>
              <a:ext cx="2580924" cy="1464369"/>
            </a:xfrm>
            <a:custGeom>
              <a:avLst/>
              <a:gdLst/>
              <a:ahLst/>
              <a:cxnLst/>
              <a:rect l="l" t="t" r="r" b="b"/>
              <a:pathLst>
                <a:path w="5283866" h="4210442">
                  <a:moveTo>
                    <a:pt x="839883" y="18"/>
                  </a:moveTo>
                  <a:cubicBezTo>
                    <a:pt x="851945" y="328"/>
                    <a:pt x="864423" y="4671"/>
                    <a:pt x="875727" y="6050"/>
                  </a:cubicBezTo>
                  <a:cubicBezTo>
                    <a:pt x="1125267" y="36932"/>
                    <a:pt x="1374804" y="70296"/>
                    <a:pt x="1624617" y="99799"/>
                  </a:cubicBezTo>
                  <a:cubicBezTo>
                    <a:pt x="1858164" y="127373"/>
                    <a:pt x="2093363" y="133714"/>
                    <a:pt x="2328012" y="148051"/>
                  </a:cubicBezTo>
                  <a:cubicBezTo>
                    <a:pt x="2612016" y="165424"/>
                    <a:pt x="2895470" y="189965"/>
                    <a:pt x="3177820" y="228566"/>
                  </a:cubicBezTo>
                  <a:cubicBezTo>
                    <a:pt x="3373866" y="255590"/>
                    <a:pt x="3571843" y="274338"/>
                    <a:pt x="3770646" y="252831"/>
                  </a:cubicBezTo>
                  <a:cubicBezTo>
                    <a:pt x="3780572" y="251727"/>
                    <a:pt x="3791878" y="248144"/>
                    <a:pt x="3800149" y="251727"/>
                  </a:cubicBezTo>
                  <a:cubicBezTo>
                    <a:pt x="3896658" y="291986"/>
                    <a:pt x="4001986" y="263033"/>
                    <a:pt x="4102076" y="288400"/>
                  </a:cubicBezTo>
                  <a:cubicBezTo>
                    <a:pt x="4076434" y="386286"/>
                    <a:pt x="3966416" y="378289"/>
                    <a:pt x="3904377" y="446120"/>
                  </a:cubicBezTo>
                  <a:cubicBezTo>
                    <a:pt x="4005570" y="473141"/>
                    <a:pt x="4096562" y="500439"/>
                    <a:pt x="4188933" y="520843"/>
                  </a:cubicBezTo>
                  <a:cubicBezTo>
                    <a:pt x="4286818" y="542350"/>
                    <a:pt x="4369813" y="600531"/>
                    <a:pt x="4465492" y="626449"/>
                  </a:cubicBezTo>
                  <a:cubicBezTo>
                    <a:pt x="4485897" y="631964"/>
                    <a:pt x="4510437" y="651264"/>
                    <a:pt x="4517606" y="670015"/>
                  </a:cubicBezTo>
                  <a:cubicBezTo>
                    <a:pt x="4540768" y="730677"/>
                    <a:pt x="5003171" y="900804"/>
                    <a:pt x="4948576" y="954847"/>
                  </a:cubicBezTo>
                  <a:cubicBezTo>
                    <a:pt x="4925966" y="977182"/>
                    <a:pt x="4896738" y="993174"/>
                    <a:pt x="4866132" y="1015233"/>
                  </a:cubicBezTo>
                  <a:cubicBezTo>
                    <a:pt x="4912180" y="1056869"/>
                    <a:pt x="4964017" y="1075067"/>
                    <a:pt x="5019164" y="1087474"/>
                  </a:cubicBezTo>
                  <a:cubicBezTo>
                    <a:pt x="5035708" y="1091335"/>
                    <a:pt x="5051977" y="1099055"/>
                    <a:pt x="5053630" y="1117806"/>
                  </a:cubicBezTo>
                  <a:cubicBezTo>
                    <a:pt x="5055284" y="1137382"/>
                    <a:pt x="5038464" y="1145101"/>
                    <a:pt x="5024404" y="1154202"/>
                  </a:cubicBezTo>
                  <a:cubicBezTo>
                    <a:pt x="5004826" y="1166885"/>
                    <a:pt x="4985800" y="1177916"/>
                    <a:pt x="4960984" y="1179569"/>
                  </a:cubicBezTo>
                  <a:cubicBezTo>
                    <a:pt x="4920176" y="1182051"/>
                    <a:pt x="4900600" y="1217344"/>
                    <a:pt x="4876887" y="1243814"/>
                  </a:cubicBezTo>
                  <a:cubicBezTo>
                    <a:pt x="4863652" y="1258705"/>
                    <a:pt x="4857034" y="1288759"/>
                    <a:pt x="4880195" y="1293998"/>
                  </a:cubicBezTo>
                  <a:cubicBezTo>
                    <a:pt x="4935892" y="1306682"/>
                    <a:pt x="4931480" y="1343355"/>
                    <a:pt x="4930104" y="1384991"/>
                  </a:cubicBezTo>
                  <a:cubicBezTo>
                    <a:pt x="4928173" y="1436553"/>
                    <a:pt x="4895360" y="1460265"/>
                    <a:pt x="4855103" y="1480119"/>
                  </a:cubicBezTo>
                  <a:cubicBezTo>
                    <a:pt x="4841316" y="1487011"/>
                    <a:pt x="4821740" y="1486735"/>
                    <a:pt x="4816500" y="1508242"/>
                  </a:cubicBezTo>
                  <a:cubicBezTo>
                    <a:pt x="4839110" y="1528648"/>
                    <a:pt x="4866684" y="1512103"/>
                    <a:pt x="4890949" y="1517893"/>
                  </a:cubicBezTo>
                  <a:cubicBezTo>
                    <a:pt x="4911077" y="1522581"/>
                    <a:pt x="4944441" y="1520100"/>
                    <a:pt x="4916868" y="1557599"/>
                  </a:cubicBezTo>
                  <a:cubicBezTo>
                    <a:pt x="4908870" y="1568352"/>
                    <a:pt x="4918245" y="1576625"/>
                    <a:pt x="4928448" y="1577453"/>
                  </a:cubicBezTo>
                  <a:cubicBezTo>
                    <a:pt x="5010066" y="1586000"/>
                    <a:pt x="4972566" y="1661827"/>
                    <a:pt x="4998760" y="1701809"/>
                  </a:cubicBezTo>
                  <a:cubicBezTo>
                    <a:pt x="5005928" y="1712836"/>
                    <a:pt x="4998208" y="1731862"/>
                    <a:pt x="4986903" y="1736550"/>
                  </a:cubicBezTo>
                  <a:cubicBezTo>
                    <a:pt x="4914660" y="1767432"/>
                    <a:pt x="4904735" y="1841053"/>
                    <a:pt x="4869716" y="1904472"/>
                  </a:cubicBezTo>
                  <a:cubicBezTo>
                    <a:pt x="4907768" y="1929562"/>
                    <a:pt x="4953264" y="1935077"/>
                    <a:pt x="4994348" y="1951346"/>
                  </a:cubicBezTo>
                  <a:cubicBezTo>
                    <a:pt x="5037087" y="1968441"/>
                    <a:pt x="5037087" y="1981125"/>
                    <a:pt x="5001792" y="2030756"/>
                  </a:cubicBezTo>
                  <a:cubicBezTo>
                    <a:pt x="5093611" y="2041511"/>
                    <a:pt x="5093611" y="2041511"/>
                    <a:pt x="5065212" y="2119543"/>
                  </a:cubicBezTo>
                  <a:cubicBezTo>
                    <a:pt x="5142142" y="2126712"/>
                    <a:pt x="5192876" y="2163660"/>
                    <a:pt x="5204732" y="2244450"/>
                  </a:cubicBezTo>
                  <a:cubicBezTo>
                    <a:pt x="5210523" y="2283604"/>
                    <a:pt x="5245265" y="2302077"/>
                    <a:pt x="5283866" y="2328272"/>
                  </a:cubicBezTo>
                  <a:cubicBezTo>
                    <a:pt x="5235890" y="2353641"/>
                    <a:pt x="5203354" y="2406580"/>
                    <a:pt x="5147380" y="2350606"/>
                  </a:cubicBezTo>
                  <a:cubicBezTo>
                    <a:pt x="5126976" y="2330203"/>
                    <a:pt x="5128904" y="2356121"/>
                    <a:pt x="5126148" y="2363566"/>
                  </a:cubicBezTo>
                  <a:cubicBezTo>
                    <a:pt x="5119532" y="2381764"/>
                    <a:pt x="5133316" y="2393897"/>
                    <a:pt x="5142417" y="2407682"/>
                  </a:cubicBezTo>
                  <a:cubicBezTo>
                    <a:pt x="5151240" y="2421470"/>
                    <a:pt x="5161718" y="2436083"/>
                    <a:pt x="5164200" y="2451526"/>
                  </a:cubicBezTo>
                  <a:cubicBezTo>
                    <a:pt x="5165852" y="2462279"/>
                    <a:pt x="5157858" y="2477994"/>
                    <a:pt x="5149034" y="2485992"/>
                  </a:cubicBezTo>
                  <a:cubicBezTo>
                    <a:pt x="5102710" y="2528178"/>
                    <a:pt x="5130284" y="2623031"/>
                    <a:pt x="5042601" y="2635164"/>
                  </a:cubicBezTo>
                  <a:cubicBezTo>
                    <a:pt x="5003171" y="2640677"/>
                    <a:pt x="4984146" y="2675420"/>
                    <a:pt x="4955194" y="2694445"/>
                  </a:cubicBezTo>
                  <a:cubicBezTo>
                    <a:pt x="4854552" y="2760897"/>
                    <a:pt x="4787272" y="2846375"/>
                    <a:pt x="4756116" y="2963836"/>
                  </a:cubicBezTo>
                  <a:cubicBezTo>
                    <a:pt x="4747568" y="2996372"/>
                    <a:pt x="4714754" y="3022569"/>
                    <a:pt x="4693523" y="3051244"/>
                  </a:cubicBezTo>
                  <a:cubicBezTo>
                    <a:pt x="4703726" y="3072199"/>
                    <a:pt x="4759424" y="3026979"/>
                    <a:pt x="4739848" y="3082125"/>
                  </a:cubicBezTo>
                  <a:cubicBezTo>
                    <a:pt x="4724958" y="3123486"/>
                    <a:pt x="4686906" y="3149129"/>
                    <a:pt x="4651060" y="3173670"/>
                  </a:cubicBezTo>
                  <a:cubicBezTo>
                    <a:pt x="4610252" y="3201518"/>
                    <a:pt x="4565032" y="3223852"/>
                    <a:pt x="4546556" y="3275413"/>
                  </a:cubicBezTo>
                  <a:cubicBezTo>
                    <a:pt x="4542697" y="3286444"/>
                    <a:pt x="4530288" y="3298024"/>
                    <a:pt x="4519261" y="3302437"/>
                  </a:cubicBezTo>
                  <a:cubicBezTo>
                    <a:pt x="3944081" y="4209875"/>
                    <a:pt x="2528194" y="4215939"/>
                    <a:pt x="2364961" y="4209597"/>
                  </a:cubicBezTo>
                  <a:cubicBezTo>
                    <a:pt x="2167260" y="4201602"/>
                    <a:pt x="1980313" y="4145627"/>
                    <a:pt x="1796951" y="4075867"/>
                  </a:cubicBezTo>
                  <a:cubicBezTo>
                    <a:pt x="1719469" y="4046365"/>
                    <a:pt x="1647505" y="4004453"/>
                    <a:pt x="1572227" y="3971917"/>
                  </a:cubicBezTo>
                  <a:cubicBezTo>
                    <a:pt x="1468277" y="3926971"/>
                    <a:pt x="1388040" y="3841219"/>
                    <a:pt x="1284364" y="3805097"/>
                  </a:cubicBezTo>
                  <a:cubicBezTo>
                    <a:pt x="1177655" y="3767873"/>
                    <a:pt x="1086388" y="3699767"/>
                    <a:pt x="976645" y="3670815"/>
                  </a:cubicBezTo>
                  <a:cubicBezTo>
                    <a:pt x="918742" y="3655375"/>
                    <a:pt x="862768" y="3627527"/>
                    <a:pt x="871866" y="3547839"/>
                  </a:cubicBezTo>
                  <a:cubicBezTo>
                    <a:pt x="874349" y="3525228"/>
                    <a:pt x="859184" y="3506755"/>
                    <a:pt x="835195" y="3513373"/>
                  </a:cubicBezTo>
                  <a:cubicBezTo>
                    <a:pt x="789424" y="3525780"/>
                    <a:pt x="768744" y="3492967"/>
                    <a:pt x="743375" y="3468427"/>
                  </a:cubicBezTo>
                  <a:cubicBezTo>
                    <a:pt x="698156" y="3424863"/>
                    <a:pt x="655142" y="3378540"/>
                    <a:pt x="583175" y="3371370"/>
                  </a:cubicBezTo>
                  <a:cubicBezTo>
                    <a:pt x="596961" y="3337178"/>
                    <a:pt x="620399" y="3342142"/>
                    <a:pt x="641906" y="3349311"/>
                  </a:cubicBezTo>
                  <a:cubicBezTo>
                    <a:pt x="698432" y="3368062"/>
                    <a:pt x="754405" y="3389293"/>
                    <a:pt x="810930" y="3408042"/>
                  </a:cubicBezTo>
                  <a:cubicBezTo>
                    <a:pt x="847878" y="3420175"/>
                    <a:pt x="884551" y="3437271"/>
                    <a:pt x="933908" y="3423758"/>
                  </a:cubicBezTo>
                  <a:cubicBezTo>
                    <a:pt x="891445" y="3354826"/>
                    <a:pt x="819202" y="3342418"/>
                    <a:pt x="760747" y="3321187"/>
                  </a:cubicBezTo>
                  <a:cubicBezTo>
                    <a:pt x="687678" y="3294441"/>
                    <a:pt x="644664" y="3243980"/>
                    <a:pt x="593101" y="3187731"/>
                  </a:cubicBezTo>
                  <a:cubicBezTo>
                    <a:pt x="646869" y="3174220"/>
                    <a:pt x="680233" y="3215581"/>
                    <a:pt x="722419" y="3213374"/>
                  </a:cubicBezTo>
                  <a:cubicBezTo>
                    <a:pt x="724627" y="3206207"/>
                    <a:pt x="728486" y="3195729"/>
                    <a:pt x="727934" y="3195451"/>
                  </a:cubicBezTo>
                  <a:cubicBezTo>
                    <a:pt x="659002" y="3164570"/>
                    <a:pt x="626741" y="3106666"/>
                    <a:pt x="615987" y="3036630"/>
                  </a:cubicBezTo>
                  <a:cubicBezTo>
                    <a:pt x="610473" y="3000510"/>
                    <a:pt x="585381" y="2989205"/>
                    <a:pt x="560564" y="2972660"/>
                  </a:cubicBezTo>
                  <a:cubicBezTo>
                    <a:pt x="473984" y="2913930"/>
                    <a:pt x="382441" y="2860713"/>
                    <a:pt x="311302" y="2779924"/>
                  </a:cubicBezTo>
                  <a:cubicBezTo>
                    <a:pt x="393471" y="2790677"/>
                    <a:pt x="459371" y="2843341"/>
                    <a:pt x="547882" y="2865952"/>
                  </a:cubicBezTo>
                  <a:cubicBezTo>
                    <a:pt x="477570" y="2777166"/>
                    <a:pt x="386577" y="2732222"/>
                    <a:pt x="303582" y="2678453"/>
                  </a:cubicBezTo>
                  <a:cubicBezTo>
                    <a:pt x="265806" y="2653913"/>
                    <a:pt x="230790" y="2622479"/>
                    <a:pt x="185016" y="2609244"/>
                  </a:cubicBezTo>
                  <a:cubicBezTo>
                    <a:pt x="168748" y="2604556"/>
                    <a:pt x="142002" y="2594630"/>
                    <a:pt x="154963" y="2568435"/>
                  </a:cubicBezTo>
                  <a:cubicBezTo>
                    <a:pt x="165990" y="2546654"/>
                    <a:pt x="187773" y="2553269"/>
                    <a:pt x="207627" y="2559612"/>
                  </a:cubicBezTo>
                  <a:cubicBezTo>
                    <a:pt x="255328" y="2575330"/>
                    <a:pt x="304685" y="2575604"/>
                    <a:pt x="369207" y="2575330"/>
                  </a:cubicBezTo>
                  <a:cubicBezTo>
                    <a:pt x="315163" y="2503363"/>
                    <a:pt x="216174" y="2524871"/>
                    <a:pt x="169852" y="2449319"/>
                  </a:cubicBezTo>
                  <a:cubicBezTo>
                    <a:pt x="227755" y="2436083"/>
                    <a:pt x="272424" y="2463381"/>
                    <a:pt x="319299" y="2468619"/>
                  </a:cubicBezTo>
                  <a:cubicBezTo>
                    <a:pt x="361761" y="2473307"/>
                    <a:pt x="372239" y="2460624"/>
                    <a:pt x="362313" y="2418988"/>
                  </a:cubicBezTo>
                  <a:cubicBezTo>
                    <a:pt x="346873" y="2354190"/>
                    <a:pt x="370034" y="2321102"/>
                    <a:pt x="431798" y="2338750"/>
                  </a:cubicBezTo>
                  <a:cubicBezTo>
                    <a:pt x="489149" y="2355293"/>
                    <a:pt x="495215" y="2331030"/>
                    <a:pt x="479775" y="2294082"/>
                  </a:cubicBezTo>
                  <a:cubicBezTo>
                    <a:pt x="457716" y="2240315"/>
                    <a:pt x="482807" y="2198678"/>
                    <a:pt x="499903" y="2153458"/>
                  </a:cubicBezTo>
                  <a:cubicBezTo>
                    <a:pt x="526099" y="2084525"/>
                    <a:pt x="515069" y="2050885"/>
                    <a:pt x="458544" y="1999599"/>
                  </a:cubicBezTo>
                  <a:cubicBezTo>
                    <a:pt x="426835" y="1970921"/>
                    <a:pt x="392645" y="1946658"/>
                    <a:pt x="346596" y="1921843"/>
                  </a:cubicBezTo>
                  <a:cubicBezTo>
                    <a:pt x="452753" y="1908331"/>
                    <a:pt x="341358" y="1862836"/>
                    <a:pt x="378857" y="1834435"/>
                  </a:cubicBezTo>
                  <a:cubicBezTo>
                    <a:pt x="453856" y="1822854"/>
                    <a:pt x="515069" y="1913294"/>
                    <a:pt x="617091" y="1887376"/>
                  </a:cubicBezTo>
                  <a:cubicBezTo>
                    <a:pt x="491080" y="1809066"/>
                    <a:pt x="351835" y="1783423"/>
                    <a:pt x="260568" y="1679198"/>
                  </a:cubicBezTo>
                  <a:cubicBezTo>
                    <a:pt x="281523" y="1655484"/>
                    <a:pt x="302479" y="1677543"/>
                    <a:pt x="320402" y="1668720"/>
                  </a:cubicBezTo>
                  <a:cubicBezTo>
                    <a:pt x="319850" y="1663205"/>
                    <a:pt x="321230" y="1654932"/>
                    <a:pt x="317920" y="1652452"/>
                  </a:cubicBezTo>
                  <a:cubicBezTo>
                    <a:pt x="249815" y="1595650"/>
                    <a:pt x="248711" y="1594273"/>
                    <a:pt x="321779" y="1552359"/>
                  </a:cubicBezTo>
                  <a:cubicBezTo>
                    <a:pt x="347424" y="1537746"/>
                    <a:pt x="345218" y="1524786"/>
                    <a:pt x="331707" y="1506313"/>
                  </a:cubicBezTo>
                  <a:cubicBezTo>
                    <a:pt x="322055" y="1493353"/>
                    <a:pt x="310475" y="1481772"/>
                    <a:pt x="315990" y="1453371"/>
                  </a:cubicBezTo>
                  <a:cubicBezTo>
                    <a:pt x="355971" y="1489769"/>
                    <a:pt x="549259" y="1477912"/>
                    <a:pt x="583450" y="1474052"/>
                  </a:cubicBezTo>
                  <a:cubicBezTo>
                    <a:pt x="621777" y="1469917"/>
                    <a:pt x="659553" y="1452269"/>
                    <a:pt x="699809" y="1461919"/>
                  </a:cubicBezTo>
                  <a:cubicBezTo>
                    <a:pt x="732070" y="1469641"/>
                    <a:pt x="881516" y="1544364"/>
                    <a:pt x="902750" y="1458612"/>
                  </a:cubicBezTo>
                  <a:cubicBezTo>
                    <a:pt x="903853" y="1454475"/>
                    <a:pt x="964237" y="1464127"/>
                    <a:pt x="996774" y="1468814"/>
                  </a:cubicBezTo>
                  <a:cubicBezTo>
                    <a:pt x="1025451" y="1472674"/>
                    <a:pt x="1057712" y="1489769"/>
                    <a:pt x="1077012" y="1455578"/>
                  </a:cubicBezTo>
                  <a:cubicBezTo>
                    <a:pt x="1088317" y="1435450"/>
                    <a:pt x="1041719" y="1396571"/>
                    <a:pt x="1000083" y="1393262"/>
                  </a:cubicBezTo>
                  <a:cubicBezTo>
                    <a:pt x="963961" y="1390229"/>
                    <a:pt x="926186" y="1385817"/>
                    <a:pt x="891720" y="1394089"/>
                  </a:cubicBezTo>
                  <a:cubicBezTo>
                    <a:pt x="849258" y="1404017"/>
                    <a:pt x="826372" y="1388024"/>
                    <a:pt x="814515" y="1353557"/>
                  </a:cubicBezTo>
                  <a:cubicBezTo>
                    <a:pt x="801280" y="1315506"/>
                    <a:pt x="775911" y="1297858"/>
                    <a:pt x="740895" y="1280211"/>
                  </a:cubicBezTo>
                  <a:cubicBezTo>
                    <a:pt x="655967" y="1237474"/>
                    <a:pt x="574352" y="1188118"/>
                    <a:pt x="481154" y="1163301"/>
                  </a:cubicBezTo>
                  <a:cubicBezTo>
                    <a:pt x="462679" y="1158337"/>
                    <a:pt x="442276" y="1151719"/>
                    <a:pt x="433728" y="1118909"/>
                  </a:cubicBezTo>
                  <a:cubicBezTo>
                    <a:pt x="686023" y="1167987"/>
                    <a:pt x="915984" y="1295929"/>
                    <a:pt x="1176276" y="1288484"/>
                  </a:cubicBezTo>
                  <a:cubicBezTo>
                    <a:pt x="1105137" y="1247950"/>
                    <a:pt x="1022694" y="1245745"/>
                    <a:pt x="946867" y="1217344"/>
                  </a:cubicBezTo>
                  <a:cubicBezTo>
                    <a:pt x="1000635" y="1196113"/>
                    <a:pt x="1051094" y="1218172"/>
                    <a:pt x="1102104" y="1230304"/>
                  </a:cubicBezTo>
                  <a:cubicBezTo>
                    <a:pt x="1144843" y="1240230"/>
                    <a:pt x="1183446" y="1241885"/>
                    <a:pt x="1188133" y="1182603"/>
                  </a:cubicBezTo>
                  <a:cubicBezTo>
                    <a:pt x="1186478" y="1178742"/>
                    <a:pt x="1186754" y="1173780"/>
                    <a:pt x="1187030" y="1169092"/>
                  </a:cubicBezTo>
                  <a:cubicBezTo>
                    <a:pt x="1172690" y="1144552"/>
                    <a:pt x="1150358" y="1131868"/>
                    <a:pt x="1123887" y="1124698"/>
                  </a:cubicBezTo>
                  <a:cubicBezTo>
                    <a:pt x="1107894" y="1120286"/>
                    <a:pt x="1086663" y="1113668"/>
                    <a:pt x="1086938" y="1096023"/>
                  </a:cubicBezTo>
                  <a:cubicBezTo>
                    <a:pt x="1087765" y="1030674"/>
                    <a:pt x="1036756" y="1011647"/>
                    <a:pt x="985744" y="992622"/>
                  </a:cubicBezTo>
                  <a:cubicBezTo>
                    <a:pt x="1014145" y="960086"/>
                    <a:pt x="1036479" y="984074"/>
                    <a:pt x="1057987" y="981594"/>
                  </a:cubicBezTo>
                  <a:cubicBezTo>
                    <a:pt x="1072049" y="979939"/>
                    <a:pt x="1084733" y="976906"/>
                    <a:pt x="1084733" y="960086"/>
                  </a:cubicBezTo>
                  <a:cubicBezTo>
                    <a:pt x="1085008" y="946023"/>
                    <a:pt x="1078390" y="930030"/>
                    <a:pt x="1064605" y="929756"/>
                  </a:cubicBezTo>
                  <a:cubicBezTo>
                    <a:pt x="978300" y="927273"/>
                    <a:pt x="930599" y="836833"/>
                    <a:pt x="840985" y="836558"/>
                  </a:cubicBezTo>
                  <a:cubicBezTo>
                    <a:pt x="787493" y="836558"/>
                    <a:pt x="868834" y="785547"/>
                    <a:pt x="823615" y="764315"/>
                  </a:cubicBezTo>
                  <a:cubicBezTo>
                    <a:pt x="813687" y="759628"/>
                    <a:pt x="849533" y="752460"/>
                    <a:pt x="865526" y="753562"/>
                  </a:cubicBezTo>
                  <a:cubicBezTo>
                    <a:pt x="881242" y="754665"/>
                    <a:pt x="895304" y="768175"/>
                    <a:pt x="914331" y="758525"/>
                  </a:cubicBezTo>
                  <a:cubicBezTo>
                    <a:pt x="924808" y="724059"/>
                    <a:pt x="897787" y="711375"/>
                    <a:pt x="875452" y="701724"/>
                  </a:cubicBezTo>
                  <a:cubicBezTo>
                    <a:pt x="823889" y="679390"/>
                    <a:pt x="773706" y="652369"/>
                    <a:pt x="717181" y="644371"/>
                  </a:cubicBezTo>
                  <a:cubicBezTo>
                    <a:pt x="697053" y="641614"/>
                    <a:pt x="746133" y="604666"/>
                    <a:pt x="755783" y="591707"/>
                  </a:cubicBezTo>
                  <a:cubicBezTo>
                    <a:pt x="528304" y="455496"/>
                    <a:pt x="254778" y="462388"/>
                    <a:pt x="0" y="352370"/>
                  </a:cubicBezTo>
                  <a:cubicBezTo>
                    <a:pt x="56250" y="330864"/>
                    <a:pt x="97610" y="346580"/>
                    <a:pt x="135937" y="349889"/>
                  </a:cubicBezTo>
                  <a:cubicBezTo>
                    <a:pt x="231615" y="358160"/>
                    <a:pt x="326193" y="375256"/>
                    <a:pt x="421595" y="385458"/>
                  </a:cubicBezTo>
                  <a:cubicBezTo>
                    <a:pt x="468469" y="390421"/>
                    <a:pt x="512035" y="409172"/>
                    <a:pt x="564424" y="379393"/>
                  </a:cubicBezTo>
                  <a:cubicBezTo>
                    <a:pt x="599443" y="359540"/>
                    <a:pt x="655418" y="381046"/>
                    <a:pt x="698432" y="398694"/>
                  </a:cubicBezTo>
                  <a:cubicBezTo>
                    <a:pt x="734000" y="413307"/>
                    <a:pt x="767916" y="417167"/>
                    <a:pt x="815067" y="398694"/>
                  </a:cubicBezTo>
                  <a:cubicBezTo>
                    <a:pt x="772328" y="387389"/>
                    <a:pt x="739515" y="377463"/>
                    <a:pt x="705876" y="370568"/>
                  </a:cubicBezTo>
                  <a:cubicBezTo>
                    <a:pt x="679130" y="365055"/>
                    <a:pt x="742825" y="342719"/>
                    <a:pt x="775360" y="345477"/>
                  </a:cubicBezTo>
                  <a:cubicBezTo>
                    <a:pt x="820857" y="349337"/>
                    <a:pt x="795214" y="335000"/>
                    <a:pt x="787493" y="315146"/>
                  </a:cubicBezTo>
                  <a:cubicBezTo>
                    <a:pt x="779221" y="293915"/>
                    <a:pt x="803761" y="287298"/>
                    <a:pt x="819202" y="291709"/>
                  </a:cubicBezTo>
                  <a:cubicBezTo>
                    <a:pt x="878484" y="309081"/>
                    <a:pt x="937491" y="278474"/>
                    <a:pt x="998705" y="303291"/>
                  </a:cubicBezTo>
                  <a:cubicBezTo>
                    <a:pt x="983263" y="242077"/>
                    <a:pt x="949899" y="215331"/>
                    <a:pt x="880139" y="206783"/>
                  </a:cubicBezTo>
                  <a:cubicBezTo>
                    <a:pt x="853944" y="203475"/>
                    <a:pt x="826647" y="208438"/>
                    <a:pt x="804037" y="190790"/>
                  </a:cubicBezTo>
                  <a:cubicBezTo>
                    <a:pt x="791076" y="180590"/>
                    <a:pt x="776463" y="168457"/>
                    <a:pt x="786666" y="149707"/>
                  </a:cubicBezTo>
                  <a:cubicBezTo>
                    <a:pt x="793834" y="136471"/>
                    <a:pt x="809276" y="136471"/>
                    <a:pt x="821960" y="140884"/>
                  </a:cubicBezTo>
                  <a:cubicBezTo>
                    <a:pt x="878761" y="160461"/>
                    <a:pt x="938043" y="167630"/>
                    <a:pt x="997325" y="174800"/>
                  </a:cubicBezTo>
                  <a:cubicBezTo>
                    <a:pt x="1006426" y="175902"/>
                    <a:pt x="1016626" y="179487"/>
                    <a:pt x="1026829" y="161287"/>
                  </a:cubicBezTo>
                  <a:cubicBezTo>
                    <a:pt x="915984" y="131783"/>
                    <a:pt x="810655" y="89872"/>
                    <a:pt x="696777" y="73604"/>
                  </a:cubicBezTo>
                  <a:cubicBezTo>
                    <a:pt x="698432" y="65884"/>
                    <a:pt x="700086" y="58164"/>
                    <a:pt x="701741" y="50444"/>
                  </a:cubicBezTo>
                  <a:cubicBezTo>
                    <a:pt x="790801" y="61471"/>
                    <a:pt x="879864" y="72501"/>
                    <a:pt x="992362" y="86289"/>
                  </a:cubicBezTo>
                  <a:cubicBezTo>
                    <a:pt x="923153" y="42446"/>
                    <a:pt x="857805" y="57060"/>
                    <a:pt x="806519" y="18183"/>
                  </a:cubicBezTo>
                  <a:cubicBezTo>
                    <a:pt x="816170" y="3431"/>
                    <a:pt x="827820" y="-292"/>
                    <a:pt x="839883" y="18"/>
                  </a:cubicBezTo>
                  <a:close/>
                </a:path>
              </a:pathLst>
            </a:custGeom>
          </p:spPr>
        </p:pic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8574D020-2CAA-47D3-AE00-E2890BB663D8}"/>
                </a:ext>
              </a:extLst>
            </p:cNvPr>
            <p:cNvSpPr txBox="1"/>
            <p:nvPr/>
          </p:nvSpPr>
          <p:spPr>
            <a:xfrm>
              <a:off x="9827314" y="3220164"/>
              <a:ext cx="2009955" cy="1569659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MAYOR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Productividad</a:t>
              </a:r>
            </a:p>
          </p:txBody>
        </p:sp>
      </p:grpSp>
      <p:grpSp>
        <p:nvGrpSpPr>
          <p:cNvPr id="50" name="Grupo 49">
            <a:extLst>
              <a:ext uri="{FF2B5EF4-FFF2-40B4-BE49-F238E27FC236}">
                <a16:creationId xmlns:a16="http://schemas.microsoft.com/office/drawing/2014/main" id="{C01F4A49-344F-4E6F-8F87-C7DAE9A36559}"/>
              </a:ext>
            </a:extLst>
          </p:cNvPr>
          <p:cNvGrpSpPr/>
          <p:nvPr/>
        </p:nvGrpSpPr>
        <p:grpSpPr>
          <a:xfrm>
            <a:off x="482669" y="4259010"/>
            <a:ext cx="3568236" cy="1888864"/>
            <a:chOff x="8660507" y="4473694"/>
            <a:chExt cx="2580924" cy="1992893"/>
          </a:xfrm>
        </p:grpSpPr>
        <p:pic>
          <p:nvPicPr>
            <p:cNvPr id="51" name="Imagen 50">
              <a:extLst>
                <a:ext uri="{FF2B5EF4-FFF2-40B4-BE49-F238E27FC236}">
                  <a16:creationId xmlns:a16="http://schemas.microsoft.com/office/drawing/2014/main" id="{8B567B72-0C36-4ECE-BC92-92C00B37F9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717" r="35811"/>
            <a:stretch/>
          </p:blipFill>
          <p:spPr>
            <a:xfrm>
              <a:off x="8660507" y="4473694"/>
              <a:ext cx="2580924" cy="1464369"/>
            </a:xfrm>
            <a:custGeom>
              <a:avLst/>
              <a:gdLst/>
              <a:ahLst/>
              <a:cxnLst/>
              <a:rect l="l" t="t" r="r" b="b"/>
              <a:pathLst>
                <a:path w="5283866" h="4210442">
                  <a:moveTo>
                    <a:pt x="839883" y="18"/>
                  </a:moveTo>
                  <a:cubicBezTo>
                    <a:pt x="851945" y="328"/>
                    <a:pt x="864423" y="4671"/>
                    <a:pt x="875727" y="6050"/>
                  </a:cubicBezTo>
                  <a:cubicBezTo>
                    <a:pt x="1125267" y="36932"/>
                    <a:pt x="1374804" y="70296"/>
                    <a:pt x="1624617" y="99799"/>
                  </a:cubicBezTo>
                  <a:cubicBezTo>
                    <a:pt x="1858164" y="127373"/>
                    <a:pt x="2093363" y="133714"/>
                    <a:pt x="2328012" y="148051"/>
                  </a:cubicBezTo>
                  <a:cubicBezTo>
                    <a:pt x="2612016" y="165424"/>
                    <a:pt x="2895470" y="189965"/>
                    <a:pt x="3177820" y="228566"/>
                  </a:cubicBezTo>
                  <a:cubicBezTo>
                    <a:pt x="3373866" y="255590"/>
                    <a:pt x="3571843" y="274338"/>
                    <a:pt x="3770646" y="252831"/>
                  </a:cubicBezTo>
                  <a:cubicBezTo>
                    <a:pt x="3780572" y="251727"/>
                    <a:pt x="3791878" y="248144"/>
                    <a:pt x="3800149" y="251727"/>
                  </a:cubicBezTo>
                  <a:cubicBezTo>
                    <a:pt x="3896658" y="291986"/>
                    <a:pt x="4001986" y="263033"/>
                    <a:pt x="4102076" y="288400"/>
                  </a:cubicBezTo>
                  <a:cubicBezTo>
                    <a:pt x="4076434" y="386286"/>
                    <a:pt x="3966416" y="378289"/>
                    <a:pt x="3904377" y="446120"/>
                  </a:cubicBezTo>
                  <a:cubicBezTo>
                    <a:pt x="4005570" y="473141"/>
                    <a:pt x="4096562" y="500439"/>
                    <a:pt x="4188933" y="520843"/>
                  </a:cubicBezTo>
                  <a:cubicBezTo>
                    <a:pt x="4286818" y="542350"/>
                    <a:pt x="4369813" y="600531"/>
                    <a:pt x="4465492" y="626449"/>
                  </a:cubicBezTo>
                  <a:cubicBezTo>
                    <a:pt x="4485897" y="631964"/>
                    <a:pt x="4510437" y="651264"/>
                    <a:pt x="4517606" y="670015"/>
                  </a:cubicBezTo>
                  <a:cubicBezTo>
                    <a:pt x="4540768" y="730677"/>
                    <a:pt x="5003171" y="900804"/>
                    <a:pt x="4948576" y="954847"/>
                  </a:cubicBezTo>
                  <a:cubicBezTo>
                    <a:pt x="4925966" y="977182"/>
                    <a:pt x="4896738" y="993174"/>
                    <a:pt x="4866132" y="1015233"/>
                  </a:cubicBezTo>
                  <a:cubicBezTo>
                    <a:pt x="4912180" y="1056869"/>
                    <a:pt x="4964017" y="1075067"/>
                    <a:pt x="5019164" y="1087474"/>
                  </a:cubicBezTo>
                  <a:cubicBezTo>
                    <a:pt x="5035708" y="1091335"/>
                    <a:pt x="5051977" y="1099055"/>
                    <a:pt x="5053630" y="1117806"/>
                  </a:cubicBezTo>
                  <a:cubicBezTo>
                    <a:pt x="5055284" y="1137382"/>
                    <a:pt x="5038464" y="1145101"/>
                    <a:pt x="5024404" y="1154202"/>
                  </a:cubicBezTo>
                  <a:cubicBezTo>
                    <a:pt x="5004826" y="1166885"/>
                    <a:pt x="4985800" y="1177916"/>
                    <a:pt x="4960984" y="1179569"/>
                  </a:cubicBezTo>
                  <a:cubicBezTo>
                    <a:pt x="4920176" y="1182051"/>
                    <a:pt x="4900600" y="1217344"/>
                    <a:pt x="4876887" y="1243814"/>
                  </a:cubicBezTo>
                  <a:cubicBezTo>
                    <a:pt x="4863652" y="1258705"/>
                    <a:pt x="4857034" y="1288759"/>
                    <a:pt x="4880195" y="1293998"/>
                  </a:cubicBezTo>
                  <a:cubicBezTo>
                    <a:pt x="4935892" y="1306682"/>
                    <a:pt x="4931480" y="1343355"/>
                    <a:pt x="4930104" y="1384991"/>
                  </a:cubicBezTo>
                  <a:cubicBezTo>
                    <a:pt x="4928173" y="1436553"/>
                    <a:pt x="4895360" y="1460265"/>
                    <a:pt x="4855103" y="1480119"/>
                  </a:cubicBezTo>
                  <a:cubicBezTo>
                    <a:pt x="4841316" y="1487011"/>
                    <a:pt x="4821740" y="1486735"/>
                    <a:pt x="4816500" y="1508242"/>
                  </a:cubicBezTo>
                  <a:cubicBezTo>
                    <a:pt x="4839110" y="1528648"/>
                    <a:pt x="4866684" y="1512103"/>
                    <a:pt x="4890949" y="1517893"/>
                  </a:cubicBezTo>
                  <a:cubicBezTo>
                    <a:pt x="4911077" y="1522581"/>
                    <a:pt x="4944441" y="1520100"/>
                    <a:pt x="4916868" y="1557599"/>
                  </a:cubicBezTo>
                  <a:cubicBezTo>
                    <a:pt x="4908870" y="1568352"/>
                    <a:pt x="4918245" y="1576625"/>
                    <a:pt x="4928448" y="1577453"/>
                  </a:cubicBezTo>
                  <a:cubicBezTo>
                    <a:pt x="5010066" y="1586000"/>
                    <a:pt x="4972566" y="1661827"/>
                    <a:pt x="4998760" y="1701809"/>
                  </a:cubicBezTo>
                  <a:cubicBezTo>
                    <a:pt x="5005928" y="1712836"/>
                    <a:pt x="4998208" y="1731862"/>
                    <a:pt x="4986903" y="1736550"/>
                  </a:cubicBezTo>
                  <a:cubicBezTo>
                    <a:pt x="4914660" y="1767432"/>
                    <a:pt x="4904735" y="1841053"/>
                    <a:pt x="4869716" y="1904472"/>
                  </a:cubicBezTo>
                  <a:cubicBezTo>
                    <a:pt x="4907768" y="1929562"/>
                    <a:pt x="4953264" y="1935077"/>
                    <a:pt x="4994348" y="1951346"/>
                  </a:cubicBezTo>
                  <a:cubicBezTo>
                    <a:pt x="5037087" y="1968441"/>
                    <a:pt x="5037087" y="1981125"/>
                    <a:pt x="5001792" y="2030756"/>
                  </a:cubicBezTo>
                  <a:cubicBezTo>
                    <a:pt x="5093611" y="2041511"/>
                    <a:pt x="5093611" y="2041511"/>
                    <a:pt x="5065212" y="2119543"/>
                  </a:cubicBezTo>
                  <a:cubicBezTo>
                    <a:pt x="5142142" y="2126712"/>
                    <a:pt x="5192876" y="2163660"/>
                    <a:pt x="5204732" y="2244450"/>
                  </a:cubicBezTo>
                  <a:cubicBezTo>
                    <a:pt x="5210523" y="2283604"/>
                    <a:pt x="5245265" y="2302077"/>
                    <a:pt x="5283866" y="2328272"/>
                  </a:cubicBezTo>
                  <a:cubicBezTo>
                    <a:pt x="5235890" y="2353641"/>
                    <a:pt x="5203354" y="2406580"/>
                    <a:pt x="5147380" y="2350606"/>
                  </a:cubicBezTo>
                  <a:cubicBezTo>
                    <a:pt x="5126976" y="2330203"/>
                    <a:pt x="5128904" y="2356121"/>
                    <a:pt x="5126148" y="2363566"/>
                  </a:cubicBezTo>
                  <a:cubicBezTo>
                    <a:pt x="5119532" y="2381764"/>
                    <a:pt x="5133316" y="2393897"/>
                    <a:pt x="5142417" y="2407682"/>
                  </a:cubicBezTo>
                  <a:cubicBezTo>
                    <a:pt x="5151240" y="2421470"/>
                    <a:pt x="5161718" y="2436083"/>
                    <a:pt x="5164200" y="2451526"/>
                  </a:cubicBezTo>
                  <a:cubicBezTo>
                    <a:pt x="5165852" y="2462279"/>
                    <a:pt x="5157858" y="2477994"/>
                    <a:pt x="5149034" y="2485992"/>
                  </a:cubicBezTo>
                  <a:cubicBezTo>
                    <a:pt x="5102710" y="2528178"/>
                    <a:pt x="5130284" y="2623031"/>
                    <a:pt x="5042601" y="2635164"/>
                  </a:cubicBezTo>
                  <a:cubicBezTo>
                    <a:pt x="5003171" y="2640677"/>
                    <a:pt x="4984146" y="2675420"/>
                    <a:pt x="4955194" y="2694445"/>
                  </a:cubicBezTo>
                  <a:cubicBezTo>
                    <a:pt x="4854552" y="2760897"/>
                    <a:pt x="4787272" y="2846375"/>
                    <a:pt x="4756116" y="2963836"/>
                  </a:cubicBezTo>
                  <a:cubicBezTo>
                    <a:pt x="4747568" y="2996372"/>
                    <a:pt x="4714754" y="3022569"/>
                    <a:pt x="4693523" y="3051244"/>
                  </a:cubicBezTo>
                  <a:cubicBezTo>
                    <a:pt x="4703726" y="3072199"/>
                    <a:pt x="4759424" y="3026979"/>
                    <a:pt x="4739848" y="3082125"/>
                  </a:cubicBezTo>
                  <a:cubicBezTo>
                    <a:pt x="4724958" y="3123486"/>
                    <a:pt x="4686906" y="3149129"/>
                    <a:pt x="4651060" y="3173670"/>
                  </a:cubicBezTo>
                  <a:cubicBezTo>
                    <a:pt x="4610252" y="3201518"/>
                    <a:pt x="4565032" y="3223852"/>
                    <a:pt x="4546556" y="3275413"/>
                  </a:cubicBezTo>
                  <a:cubicBezTo>
                    <a:pt x="4542697" y="3286444"/>
                    <a:pt x="4530288" y="3298024"/>
                    <a:pt x="4519261" y="3302437"/>
                  </a:cubicBezTo>
                  <a:cubicBezTo>
                    <a:pt x="3944081" y="4209875"/>
                    <a:pt x="2528194" y="4215939"/>
                    <a:pt x="2364961" y="4209597"/>
                  </a:cubicBezTo>
                  <a:cubicBezTo>
                    <a:pt x="2167260" y="4201602"/>
                    <a:pt x="1980313" y="4145627"/>
                    <a:pt x="1796951" y="4075867"/>
                  </a:cubicBezTo>
                  <a:cubicBezTo>
                    <a:pt x="1719469" y="4046365"/>
                    <a:pt x="1647505" y="4004453"/>
                    <a:pt x="1572227" y="3971917"/>
                  </a:cubicBezTo>
                  <a:cubicBezTo>
                    <a:pt x="1468277" y="3926971"/>
                    <a:pt x="1388040" y="3841219"/>
                    <a:pt x="1284364" y="3805097"/>
                  </a:cubicBezTo>
                  <a:cubicBezTo>
                    <a:pt x="1177655" y="3767873"/>
                    <a:pt x="1086388" y="3699767"/>
                    <a:pt x="976645" y="3670815"/>
                  </a:cubicBezTo>
                  <a:cubicBezTo>
                    <a:pt x="918742" y="3655375"/>
                    <a:pt x="862768" y="3627527"/>
                    <a:pt x="871866" y="3547839"/>
                  </a:cubicBezTo>
                  <a:cubicBezTo>
                    <a:pt x="874349" y="3525228"/>
                    <a:pt x="859184" y="3506755"/>
                    <a:pt x="835195" y="3513373"/>
                  </a:cubicBezTo>
                  <a:cubicBezTo>
                    <a:pt x="789424" y="3525780"/>
                    <a:pt x="768744" y="3492967"/>
                    <a:pt x="743375" y="3468427"/>
                  </a:cubicBezTo>
                  <a:cubicBezTo>
                    <a:pt x="698156" y="3424863"/>
                    <a:pt x="655142" y="3378540"/>
                    <a:pt x="583175" y="3371370"/>
                  </a:cubicBezTo>
                  <a:cubicBezTo>
                    <a:pt x="596961" y="3337178"/>
                    <a:pt x="620399" y="3342142"/>
                    <a:pt x="641906" y="3349311"/>
                  </a:cubicBezTo>
                  <a:cubicBezTo>
                    <a:pt x="698432" y="3368062"/>
                    <a:pt x="754405" y="3389293"/>
                    <a:pt x="810930" y="3408042"/>
                  </a:cubicBezTo>
                  <a:cubicBezTo>
                    <a:pt x="847878" y="3420175"/>
                    <a:pt x="884551" y="3437271"/>
                    <a:pt x="933908" y="3423758"/>
                  </a:cubicBezTo>
                  <a:cubicBezTo>
                    <a:pt x="891445" y="3354826"/>
                    <a:pt x="819202" y="3342418"/>
                    <a:pt x="760747" y="3321187"/>
                  </a:cubicBezTo>
                  <a:cubicBezTo>
                    <a:pt x="687678" y="3294441"/>
                    <a:pt x="644664" y="3243980"/>
                    <a:pt x="593101" y="3187731"/>
                  </a:cubicBezTo>
                  <a:cubicBezTo>
                    <a:pt x="646869" y="3174220"/>
                    <a:pt x="680233" y="3215581"/>
                    <a:pt x="722419" y="3213374"/>
                  </a:cubicBezTo>
                  <a:cubicBezTo>
                    <a:pt x="724627" y="3206207"/>
                    <a:pt x="728486" y="3195729"/>
                    <a:pt x="727934" y="3195451"/>
                  </a:cubicBezTo>
                  <a:cubicBezTo>
                    <a:pt x="659002" y="3164570"/>
                    <a:pt x="626741" y="3106666"/>
                    <a:pt x="615987" y="3036630"/>
                  </a:cubicBezTo>
                  <a:cubicBezTo>
                    <a:pt x="610473" y="3000510"/>
                    <a:pt x="585381" y="2989205"/>
                    <a:pt x="560564" y="2972660"/>
                  </a:cubicBezTo>
                  <a:cubicBezTo>
                    <a:pt x="473984" y="2913930"/>
                    <a:pt x="382441" y="2860713"/>
                    <a:pt x="311302" y="2779924"/>
                  </a:cubicBezTo>
                  <a:cubicBezTo>
                    <a:pt x="393471" y="2790677"/>
                    <a:pt x="459371" y="2843341"/>
                    <a:pt x="547882" y="2865952"/>
                  </a:cubicBezTo>
                  <a:cubicBezTo>
                    <a:pt x="477570" y="2777166"/>
                    <a:pt x="386577" y="2732222"/>
                    <a:pt x="303582" y="2678453"/>
                  </a:cubicBezTo>
                  <a:cubicBezTo>
                    <a:pt x="265806" y="2653913"/>
                    <a:pt x="230790" y="2622479"/>
                    <a:pt x="185016" y="2609244"/>
                  </a:cubicBezTo>
                  <a:cubicBezTo>
                    <a:pt x="168748" y="2604556"/>
                    <a:pt x="142002" y="2594630"/>
                    <a:pt x="154963" y="2568435"/>
                  </a:cubicBezTo>
                  <a:cubicBezTo>
                    <a:pt x="165990" y="2546654"/>
                    <a:pt x="187773" y="2553269"/>
                    <a:pt x="207627" y="2559612"/>
                  </a:cubicBezTo>
                  <a:cubicBezTo>
                    <a:pt x="255328" y="2575330"/>
                    <a:pt x="304685" y="2575604"/>
                    <a:pt x="369207" y="2575330"/>
                  </a:cubicBezTo>
                  <a:cubicBezTo>
                    <a:pt x="315163" y="2503363"/>
                    <a:pt x="216174" y="2524871"/>
                    <a:pt x="169852" y="2449319"/>
                  </a:cubicBezTo>
                  <a:cubicBezTo>
                    <a:pt x="227755" y="2436083"/>
                    <a:pt x="272424" y="2463381"/>
                    <a:pt x="319299" y="2468619"/>
                  </a:cubicBezTo>
                  <a:cubicBezTo>
                    <a:pt x="361761" y="2473307"/>
                    <a:pt x="372239" y="2460624"/>
                    <a:pt x="362313" y="2418988"/>
                  </a:cubicBezTo>
                  <a:cubicBezTo>
                    <a:pt x="346873" y="2354190"/>
                    <a:pt x="370034" y="2321102"/>
                    <a:pt x="431798" y="2338750"/>
                  </a:cubicBezTo>
                  <a:cubicBezTo>
                    <a:pt x="489149" y="2355293"/>
                    <a:pt x="495215" y="2331030"/>
                    <a:pt x="479775" y="2294082"/>
                  </a:cubicBezTo>
                  <a:cubicBezTo>
                    <a:pt x="457716" y="2240315"/>
                    <a:pt x="482807" y="2198678"/>
                    <a:pt x="499903" y="2153458"/>
                  </a:cubicBezTo>
                  <a:cubicBezTo>
                    <a:pt x="526099" y="2084525"/>
                    <a:pt x="515069" y="2050885"/>
                    <a:pt x="458544" y="1999599"/>
                  </a:cubicBezTo>
                  <a:cubicBezTo>
                    <a:pt x="426835" y="1970921"/>
                    <a:pt x="392645" y="1946658"/>
                    <a:pt x="346596" y="1921843"/>
                  </a:cubicBezTo>
                  <a:cubicBezTo>
                    <a:pt x="452753" y="1908331"/>
                    <a:pt x="341358" y="1862836"/>
                    <a:pt x="378857" y="1834435"/>
                  </a:cubicBezTo>
                  <a:cubicBezTo>
                    <a:pt x="453856" y="1822854"/>
                    <a:pt x="515069" y="1913294"/>
                    <a:pt x="617091" y="1887376"/>
                  </a:cubicBezTo>
                  <a:cubicBezTo>
                    <a:pt x="491080" y="1809066"/>
                    <a:pt x="351835" y="1783423"/>
                    <a:pt x="260568" y="1679198"/>
                  </a:cubicBezTo>
                  <a:cubicBezTo>
                    <a:pt x="281523" y="1655484"/>
                    <a:pt x="302479" y="1677543"/>
                    <a:pt x="320402" y="1668720"/>
                  </a:cubicBezTo>
                  <a:cubicBezTo>
                    <a:pt x="319850" y="1663205"/>
                    <a:pt x="321230" y="1654932"/>
                    <a:pt x="317920" y="1652452"/>
                  </a:cubicBezTo>
                  <a:cubicBezTo>
                    <a:pt x="249815" y="1595650"/>
                    <a:pt x="248711" y="1594273"/>
                    <a:pt x="321779" y="1552359"/>
                  </a:cubicBezTo>
                  <a:cubicBezTo>
                    <a:pt x="347424" y="1537746"/>
                    <a:pt x="345218" y="1524786"/>
                    <a:pt x="331707" y="1506313"/>
                  </a:cubicBezTo>
                  <a:cubicBezTo>
                    <a:pt x="322055" y="1493353"/>
                    <a:pt x="310475" y="1481772"/>
                    <a:pt x="315990" y="1453371"/>
                  </a:cubicBezTo>
                  <a:cubicBezTo>
                    <a:pt x="355971" y="1489769"/>
                    <a:pt x="549259" y="1477912"/>
                    <a:pt x="583450" y="1474052"/>
                  </a:cubicBezTo>
                  <a:cubicBezTo>
                    <a:pt x="621777" y="1469917"/>
                    <a:pt x="659553" y="1452269"/>
                    <a:pt x="699809" y="1461919"/>
                  </a:cubicBezTo>
                  <a:cubicBezTo>
                    <a:pt x="732070" y="1469641"/>
                    <a:pt x="881516" y="1544364"/>
                    <a:pt x="902750" y="1458612"/>
                  </a:cubicBezTo>
                  <a:cubicBezTo>
                    <a:pt x="903853" y="1454475"/>
                    <a:pt x="964237" y="1464127"/>
                    <a:pt x="996774" y="1468814"/>
                  </a:cubicBezTo>
                  <a:cubicBezTo>
                    <a:pt x="1025451" y="1472674"/>
                    <a:pt x="1057712" y="1489769"/>
                    <a:pt x="1077012" y="1455578"/>
                  </a:cubicBezTo>
                  <a:cubicBezTo>
                    <a:pt x="1088317" y="1435450"/>
                    <a:pt x="1041719" y="1396571"/>
                    <a:pt x="1000083" y="1393262"/>
                  </a:cubicBezTo>
                  <a:cubicBezTo>
                    <a:pt x="963961" y="1390229"/>
                    <a:pt x="926186" y="1385817"/>
                    <a:pt x="891720" y="1394089"/>
                  </a:cubicBezTo>
                  <a:cubicBezTo>
                    <a:pt x="849258" y="1404017"/>
                    <a:pt x="826372" y="1388024"/>
                    <a:pt x="814515" y="1353557"/>
                  </a:cubicBezTo>
                  <a:cubicBezTo>
                    <a:pt x="801280" y="1315506"/>
                    <a:pt x="775911" y="1297858"/>
                    <a:pt x="740895" y="1280211"/>
                  </a:cubicBezTo>
                  <a:cubicBezTo>
                    <a:pt x="655967" y="1237474"/>
                    <a:pt x="574352" y="1188118"/>
                    <a:pt x="481154" y="1163301"/>
                  </a:cubicBezTo>
                  <a:cubicBezTo>
                    <a:pt x="462679" y="1158337"/>
                    <a:pt x="442276" y="1151719"/>
                    <a:pt x="433728" y="1118909"/>
                  </a:cubicBezTo>
                  <a:cubicBezTo>
                    <a:pt x="686023" y="1167987"/>
                    <a:pt x="915984" y="1295929"/>
                    <a:pt x="1176276" y="1288484"/>
                  </a:cubicBezTo>
                  <a:cubicBezTo>
                    <a:pt x="1105137" y="1247950"/>
                    <a:pt x="1022694" y="1245745"/>
                    <a:pt x="946867" y="1217344"/>
                  </a:cubicBezTo>
                  <a:cubicBezTo>
                    <a:pt x="1000635" y="1196113"/>
                    <a:pt x="1051094" y="1218172"/>
                    <a:pt x="1102104" y="1230304"/>
                  </a:cubicBezTo>
                  <a:cubicBezTo>
                    <a:pt x="1144843" y="1240230"/>
                    <a:pt x="1183446" y="1241885"/>
                    <a:pt x="1188133" y="1182603"/>
                  </a:cubicBezTo>
                  <a:cubicBezTo>
                    <a:pt x="1186478" y="1178742"/>
                    <a:pt x="1186754" y="1173780"/>
                    <a:pt x="1187030" y="1169092"/>
                  </a:cubicBezTo>
                  <a:cubicBezTo>
                    <a:pt x="1172690" y="1144552"/>
                    <a:pt x="1150358" y="1131868"/>
                    <a:pt x="1123887" y="1124698"/>
                  </a:cubicBezTo>
                  <a:cubicBezTo>
                    <a:pt x="1107894" y="1120286"/>
                    <a:pt x="1086663" y="1113668"/>
                    <a:pt x="1086938" y="1096023"/>
                  </a:cubicBezTo>
                  <a:cubicBezTo>
                    <a:pt x="1087765" y="1030674"/>
                    <a:pt x="1036756" y="1011647"/>
                    <a:pt x="985744" y="992622"/>
                  </a:cubicBezTo>
                  <a:cubicBezTo>
                    <a:pt x="1014145" y="960086"/>
                    <a:pt x="1036479" y="984074"/>
                    <a:pt x="1057987" y="981594"/>
                  </a:cubicBezTo>
                  <a:cubicBezTo>
                    <a:pt x="1072049" y="979939"/>
                    <a:pt x="1084733" y="976906"/>
                    <a:pt x="1084733" y="960086"/>
                  </a:cubicBezTo>
                  <a:cubicBezTo>
                    <a:pt x="1085008" y="946023"/>
                    <a:pt x="1078390" y="930030"/>
                    <a:pt x="1064605" y="929756"/>
                  </a:cubicBezTo>
                  <a:cubicBezTo>
                    <a:pt x="978300" y="927273"/>
                    <a:pt x="930599" y="836833"/>
                    <a:pt x="840985" y="836558"/>
                  </a:cubicBezTo>
                  <a:cubicBezTo>
                    <a:pt x="787493" y="836558"/>
                    <a:pt x="868834" y="785547"/>
                    <a:pt x="823615" y="764315"/>
                  </a:cubicBezTo>
                  <a:cubicBezTo>
                    <a:pt x="813687" y="759628"/>
                    <a:pt x="849533" y="752460"/>
                    <a:pt x="865526" y="753562"/>
                  </a:cubicBezTo>
                  <a:cubicBezTo>
                    <a:pt x="881242" y="754665"/>
                    <a:pt x="895304" y="768175"/>
                    <a:pt x="914331" y="758525"/>
                  </a:cubicBezTo>
                  <a:cubicBezTo>
                    <a:pt x="924808" y="724059"/>
                    <a:pt x="897787" y="711375"/>
                    <a:pt x="875452" y="701724"/>
                  </a:cubicBezTo>
                  <a:cubicBezTo>
                    <a:pt x="823889" y="679390"/>
                    <a:pt x="773706" y="652369"/>
                    <a:pt x="717181" y="644371"/>
                  </a:cubicBezTo>
                  <a:cubicBezTo>
                    <a:pt x="697053" y="641614"/>
                    <a:pt x="746133" y="604666"/>
                    <a:pt x="755783" y="591707"/>
                  </a:cubicBezTo>
                  <a:cubicBezTo>
                    <a:pt x="528304" y="455496"/>
                    <a:pt x="254778" y="462388"/>
                    <a:pt x="0" y="352370"/>
                  </a:cubicBezTo>
                  <a:cubicBezTo>
                    <a:pt x="56250" y="330864"/>
                    <a:pt x="97610" y="346580"/>
                    <a:pt x="135937" y="349889"/>
                  </a:cubicBezTo>
                  <a:cubicBezTo>
                    <a:pt x="231615" y="358160"/>
                    <a:pt x="326193" y="375256"/>
                    <a:pt x="421595" y="385458"/>
                  </a:cubicBezTo>
                  <a:cubicBezTo>
                    <a:pt x="468469" y="390421"/>
                    <a:pt x="512035" y="409172"/>
                    <a:pt x="564424" y="379393"/>
                  </a:cubicBezTo>
                  <a:cubicBezTo>
                    <a:pt x="599443" y="359540"/>
                    <a:pt x="655418" y="381046"/>
                    <a:pt x="698432" y="398694"/>
                  </a:cubicBezTo>
                  <a:cubicBezTo>
                    <a:pt x="734000" y="413307"/>
                    <a:pt x="767916" y="417167"/>
                    <a:pt x="815067" y="398694"/>
                  </a:cubicBezTo>
                  <a:cubicBezTo>
                    <a:pt x="772328" y="387389"/>
                    <a:pt x="739515" y="377463"/>
                    <a:pt x="705876" y="370568"/>
                  </a:cubicBezTo>
                  <a:cubicBezTo>
                    <a:pt x="679130" y="365055"/>
                    <a:pt x="742825" y="342719"/>
                    <a:pt x="775360" y="345477"/>
                  </a:cubicBezTo>
                  <a:cubicBezTo>
                    <a:pt x="820857" y="349337"/>
                    <a:pt x="795214" y="335000"/>
                    <a:pt x="787493" y="315146"/>
                  </a:cubicBezTo>
                  <a:cubicBezTo>
                    <a:pt x="779221" y="293915"/>
                    <a:pt x="803761" y="287298"/>
                    <a:pt x="819202" y="291709"/>
                  </a:cubicBezTo>
                  <a:cubicBezTo>
                    <a:pt x="878484" y="309081"/>
                    <a:pt x="937491" y="278474"/>
                    <a:pt x="998705" y="303291"/>
                  </a:cubicBezTo>
                  <a:cubicBezTo>
                    <a:pt x="983263" y="242077"/>
                    <a:pt x="949899" y="215331"/>
                    <a:pt x="880139" y="206783"/>
                  </a:cubicBezTo>
                  <a:cubicBezTo>
                    <a:pt x="853944" y="203475"/>
                    <a:pt x="826647" y="208438"/>
                    <a:pt x="804037" y="190790"/>
                  </a:cubicBezTo>
                  <a:cubicBezTo>
                    <a:pt x="791076" y="180590"/>
                    <a:pt x="776463" y="168457"/>
                    <a:pt x="786666" y="149707"/>
                  </a:cubicBezTo>
                  <a:cubicBezTo>
                    <a:pt x="793834" y="136471"/>
                    <a:pt x="809276" y="136471"/>
                    <a:pt x="821960" y="140884"/>
                  </a:cubicBezTo>
                  <a:cubicBezTo>
                    <a:pt x="878761" y="160461"/>
                    <a:pt x="938043" y="167630"/>
                    <a:pt x="997325" y="174800"/>
                  </a:cubicBezTo>
                  <a:cubicBezTo>
                    <a:pt x="1006426" y="175902"/>
                    <a:pt x="1016626" y="179487"/>
                    <a:pt x="1026829" y="161287"/>
                  </a:cubicBezTo>
                  <a:cubicBezTo>
                    <a:pt x="915984" y="131783"/>
                    <a:pt x="810655" y="89872"/>
                    <a:pt x="696777" y="73604"/>
                  </a:cubicBezTo>
                  <a:cubicBezTo>
                    <a:pt x="698432" y="65884"/>
                    <a:pt x="700086" y="58164"/>
                    <a:pt x="701741" y="50444"/>
                  </a:cubicBezTo>
                  <a:cubicBezTo>
                    <a:pt x="790801" y="61471"/>
                    <a:pt x="879864" y="72501"/>
                    <a:pt x="992362" y="86289"/>
                  </a:cubicBezTo>
                  <a:cubicBezTo>
                    <a:pt x="923153" y="42446"/>
                    <a:pt x="857805" y="57060"/>
                    <a:pt x="806519" y="18183"/>
                  </a:cubicBezTo>
                  <a:cubicBezTo>
                    <a:pt x="816170" y="3431"/>
                    <a:pt x="827820" y="-292"/>
                    <a:pt x="839883" y="18"/>
                  </a:cubicBezTo>
                  <a:close/>
                </a:path>
              </a:pathLst>
            </a:custGeom>
          </p:spPr>
        </p:pic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BE2530FD-C499-460D-9734-6C821C9AF81D}"/>
                </a:ext>
              </a:extLst>
            </p:cNvPr>
            <p:cNvSpPr txBox="1"/>
            <p:nvPr/>
          </p:nvSpPr>
          <p:spPr>
            <a:xfrm>
              <a:off x="8980098" y="4896928"/>
              <a:ext cx="2009955" cy="1569659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MEJORA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Competitividad</a:t>
              </a:r>
            </a:p>
          </p:txBody>
        </p:sp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888913ED-5E9A-4354-AAD2-F6E1FB6A1A50}"/>
              </a:ext>
            </a:extLst>
          </p:cNvPr>
          <p:cNvGrpSpPr/>
          <p:nvPr/>
        </p:nvGrpSpPr>
        <p:grpSpPr>
          <a:xfrm>
            <a:off x="4396851" y="4642300"/>
            <a:ext cx="3302087" cy="1408416"/>
            <a:chOff x="8660507" y="4473694"/>
            <a:chExt cx="2580924" cy="1464369"/>
          </a:xfrm>
        </p:grpSpPr>
        <p:pic>
          <p:nvPicPr>
            <p:cNvPr id="57" name="Imagen 56">
              <a:extLst>
                <a:ext uri="{FF2B5EF4-FFF2-40B4-BE49-F238E27FC236}">
                  <a16:creationId xmlns:a16="http://schemas.microsoft.com/office/drawing/2014/main" id="{98590AB7-AF68-492C-8133-7F7E1A94B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717" r="35811"/>
            <a:stretch/>
          </p:blipFill>
          <p:spPr>
            <a:xfrm>
              <a:off x="8660507" y="4473694"/>
              <a:ext cx="2580924" cy="1464369"/>
            </a:xfrm>
            <a:custGeom>
              <a:avLst/>
              <a:gdLst/>
              <a:ahLst/>
              <a:cxnLst/>
              <a:rect l="l" t="t" r="r" b="b"/>
              <a:pathLst>
                <a:path w="5283866" h="4210442">
                  <a:moveTo>
                    <a:pt x="839883" y="18"/>
                  </a:moveTo>
                  <a:cubicBezTo>
                    <a:pt x="851945" y="328"/>
                    <a:pt x="864423" y="4671"/>
                    <a:pt x="875727" y="6050"/>
                  </a:cubicBezTo>
                  <a:cubicBezTo>
                    <a:pt x="1125267" y="36932"/>
                    <a:pt x="1374804" y="70296"/>
                    <a:pt x="1624617" y="99799"/>
                  </a:cubicBezTo>
                  <a:cubicBezTo>
                    <a:pt x="1858164" y="127373"/>
                    <a:pt x="2093363" y="133714"/>
                    <a:pt x="2328012" y="148051"/>
                  </a:cubicBezTo>
                  <a:cubicBezTo>
                    <a:pt x="2612016" y="165424"/>
                    <a:pt x="2895470" y="189965"/>
                    <a:pt x="3177820" y="228566"/>
                  </a:cubicBezTo>
                  <a:cubicBezTo>
                    <a:pt x="3373866" y="255590"/>
                    <a:pt x="3571843" y="274338"/>
                    <a:pt x="3770646" y="252831"/>
                  </a:cubicBezTo>
                  <a:cubicBezTo>
                    <a:pt x="3780572" y="251727"/>
                    <a:pt x="3791878" y="248144"/>
                    <a:pt x="3800149" y="251727"/>
                  </a:cubicBezTo>
                  <a:cubicBezTo>
                    <a:pt x="3896658" y="291986"/>
                    <a:pt x="4001986" y="263033"/>
                    <a:pt x="4102076" y="288400"/>
                  </a:cubicBezTo>
                  <a:cubicBezTo>
                    <a:pt x="4076434" y="386286"/>
                    <a:pt x="3966416" y="378289"/>
                    <a:pt x="3904377" y="446120"/>
                  </a:cubicBezTo>
                  <a:cubicBezTo>
                    <a:pt x="4005570" y="473141"/>
                    <a:pt x="4096562" y="500439"/>
                    <a:pt x="4188933" y="520843"/>
                  </a:cubicBezTo>
                  <a:cubicBezTo>
                    <a:pt x="4286818" y="542350"/>
                    <a:pt x="4369813" y="600531"/>
                    <a:pt x="4465492" y="626449"/>
                  </a:cubicBezTo>
                  <a:cubicBezTo>
                    <a:pt x="4485897" y="631964"/>
                    <a:pt x="4510437" y="651264"/>
                    <a:pt x="4517606" y="670015"/>
                  </a:cubicBezTo>
                  <a:cubicBezTo>
                    <a:pt x="4540768" y="730677"/>
                    <a:pt x="5003171" y="900804"/>
                    <a:pt x="4948576" y="954847"/>
                  </a:cubicBezTo>
                  <a:cubicBezTo>
                    <a:pt x="4925966" y="977182"/>
                    <a:pt x="4896738" y="993174"/>
                    <a:pt x="4866132" y="1015233"/>
                  </a:cubicBezTo>
                  <a:cubicBezTo>
                    <a:pt x="4912180" y="1056869"/>
                    <a:pt x="4964017" y="1075067"/>
                    <a:pt x="5019164" y="1087474"/>
                  </a:cubicBezTo>
                  <a:cubicBezTo>
                    <a:pt x="5035708" y="1091335"/>
                    <a:pt x="5051977" y="1099055"/>
                    <a:pt x="5053630" y="1117806"/>
                  </a:cubicBezTo>
                  <a:cubicBezTo>
                    <a:pt x="5055284" y="1137382"/>
                    <a:pt x="5038464" y="1145101"/>
                    <a:pt x="5024404" y="1154202"/>
                  </a:cubicBezTo>
                  <a:cubicBezTo>
                    <a:pt x="5004826" y="1166885"/>
                    <a:pt x="4985800" y="1177916"/>
                    <a:pt x="4960984" y="1179569"/>
                  </a:cubicBezTo>
                  <a:cubicBezTo>
                    <a:pt x="4920176" y="1182051"/>
                    <a:pt x="4900600" y="1217344"/>
                    <a:pt x="4876887" y="1243814"/>
                  </a:cubicBezTo>
                  <a:cubicBezTo>
                    <a:pt x="4863652" y="1258705"/>
                    <a:pt x="4857034" y="1288759"/>
                    <a:pt x="4880195" y="1293998"/>
                  </a:cubicBezTo>
                  <a:cubicBezTo>
                    <a:pt x="4935892" y="1306682"/>
                    <a:pt x="4931480" y="1343355"/>
                    <a:pt x="4930104" y="1384991"/>
                  </a:cubicBezTo>
                  <a:cubicBezTo>
                    <a:pt x="4928173" y="1436553"/>
                    <a:pt x="4895360" y="1460265"/>
                    <a:pt x="4855103" y="1480119"/>
                  </a:cubicBezTo>
                  <a:cubicBezTo>
                    <a:pt x="4841316" y="1487011"/>
                    <a:pt x="4821740" y="1486735"/>
                    <a:pt x="4816500" y="1508242"/>
                  </a:cubicBezTo>
                  <a:cubicBezTo>
                    <a:pt x="4839110" y="1528648"/>
                    <a:pt x="4866684" y="1512103"/>
                    <a:pt x="4890949" y="1517893"/>
                  </a:cubicBezTo>
                  <a:cubicBezTo>
                    <a:pt x="4911077" y="1522581"/>
                    <a:pt x="4944441" y="1520100"/>
                    <a:pt x="4916868" y="1557599"/>
                  </a:cubicBezTo>
                  <a:cubicBezTo>
                    <a:pt x="4908870" y="1568352"/>
                    <a:pt x="4918245" y="1576625"/>
                    <a:pt x="4928448" y="1577453"/>
                  </a:cubicBezTo>
                  <a:cubicBezTo>
                    <a:pt x="5010066" y="1586000"/>
                    <a:pt x="4972566" y="1661827"/>
                    <a:pt x="4998760" y="1701809"/>
                  </a:cubicBezTo>
                  <a:cubicBezTo>
                    <a:pt x="5005928" y="1712836"/>
                    <a:pt x="4998208" y="1731862"/>
                    <a:pt x="4986903" y="1736550"/>
                  </a:cubicBezTo>
                  <a:cubicBezTo>
                    <a:pt x="4914660" y="1767432"/>
                    <a:pt x="4904735" y="1841053"/>
                    <a:pt x="4869716" y="1904472"/>
                  </a:cubicBezTo>
                  <a:cubicBezTo>
                    <a:pt x="4907768" y="1929562"/>
                    <a:pt x="4953264" y="1935077"/>
                    <a:pt x="4994348" y="1951346"/>
                  </a:cubicBezTo>
                  <a:cubicBezTo>
                    <a:pt x="5037087" y="1968441"/>
                    <a:pt x="5037087" y="1981125"/>
                    <a:pt x="5001792" y="2030756"/>
                  </a:cubicBezTo>
                  <a:cubicBezTo>
                    <a:pt x="5093611" y="2041511"/>
                    <a:pt x="5093611" y="2041511"/>
                    <a:pt x="5065212" y="2119543"/>
                  </a:cubicBezTo>
                  <a:cubicBezTo>
                    <a:pt x="5142142" y="2126712"/>
                    <a:pt x="5192876" y="2163660"/>
                    <a:pt x="5204732" y="2244450"/>
                  </a:cubicBezTo>
                  <a:cubicBezTo>
                    <a:pt x="5210523" y="2283604"/>
                    <a:pt x="5245265" y="2302077"/>
                    <a:pt x="5283866" y="2328272"/>
                  </a:cubicBezTo>
                  <a:cubicBezTo>
                    <a:pt x="5235890" y="2353641"/>
                    <a:pt x="5203354" y="2406580"/>
                    <a:pt x="5147380" y="2350606"/>
                  </a:cubicBezTo>
                  <a:cubicBezTo>
                    <a:pt x="5126976" y="2330203"/>
                    <a:pt x="5128904" y="2356121"/>
                    <a:pt x="5126148" y="2363566"/>
                  </a:cubicBezTo>
                  <a:cubicBezTo>
                    <a:pt x="5119532" y="2381764"/>
                    <a:pt x="5133316" y="2393897"/>
                    <a:pt x="5142417" y="2407682"/>
                  </a:cubicBezTo>
                  <a:cubicBezTo>
                    <a:pt x="5151240" y="2421470"/>
                    <a:pt x="5161718" y="2436083"/>
                    <a:pt x="5164200" y="2451526"/>
                  </a:cubicBezTo>
                  <a:cubicBezTo>
                    <a:pt x="5165852" y="2462279"/>
                    <a:pt x="5157858" y="2477994"/>
                    <a:pt x="5149034" y="2485992"/>
                  </a:cubicBezTo>
                  <a:cubicBezTo>
                    <a:pt x="5102710" y="2528178"/>
                    <a:pt x="5130284" y="2623031"/>
                    <a:pt x="5042601" y="2635164"/>
                  </a:cubicBezTo>
                  <a:cubicBezTo>
                    <a:pt x="5003171" y="2640677"/>
                    <a:pt x="4984146" y="2675420"/>
                    <a:pt x="4955194" y="2694445"/>
                  </a:cubicBezTo>
                  <a:cubicBezTo>
                    <a:pt x="4854552" y="2760897"/>
                    <a:pt x="4787272" y="2846375"/>
                    <a:pt x="4756116" y="2963836"/>
                  </a:cubicBezTo>
                  <a:cubicBezTo>
                    <a:pt x="4747568" y="2996372"/>
                    <a:pt x="4714754" y="3022569"/>
                    <a:pt x="4693523" y="3051244"/>
                  </a:cubicBezTo>
                  <a:cubicBezTo>
                    <a:pt x="4703726" y="3072199"/>
                    <a:pt x="4759424" y="3026979"/>
                    <a:pt x="4739848" y="3082125"/>
                  </a:cubicBezTo>
                  <a:cubicBezTo>
                    <a:pt x="4724958" y="3123486"/>
                    <a:pt x="4686906" y="3149129"/>
                    <a:pt x="4651060" y="3173670"/>
                  </a:cubicBezTo>
                  <a:cubicBezTo>
                    <a:pt x="4610252" y="3201518"/>
                    <a:pt x="4565032" y="3223852"/>
                    <a:pt x="4546556" y="3275413"/>
                  </a:cubicBezTo>
                  <a:cubicBezTo>
                    <a:pt x="4542697" y="3286444"/>
                    <a:pt x="4530288" y="3298024"/>
                    <a:pt x="4519261" y="3302437"/>
                  </a:cubicBezTo>
                  <a:cubicBezTo>
                    <a:pt x="3944081" y="4209875"/>
                    <a:pt x="2528194" y="4215939"/>
                    <a:pt x="2364961" y="4209597"/>
                  </a:cubicBezTo>
                  <a:cubicBezTo>
                    <a:pt x="2167260" y="4201602"/>
                    <a:pt x="1980313" y="4145627"/>
                    <a:pt x="1796951" y="4075867"/>
                  </a:cubicBezTo>
                  <a:cubicBezTo>
                    <a:pt x="1719469" y="4046365"/>
                    <a:pt x="1647505" y="4004453"/>
                    <a:pt x="1572227" y="3971917"/>
                  </a:cubicBezTo>
                  <a:cubicBezTo>
                    <a:pt x="1468277" y="3926971"/>
                    <a:pt x="1388040" y="3841219"/>
                    <a:pt x="1284364" y="3805097"/>
                  </a:cubicBezTo>
                  <a:cubicBezTo>
                    <a:pt x="1177655" y="3767873"/>
                    <a:pt x="1086388" y="3699767"/>
                    <a:pt x="976645" y="3670815"/>
                  </a:cubicBezTo>
                  <a:cubicBezTo>
                    <a:pt x="918742" y="3655375"/>
                    <a:pt x="862768" y="3627527"/>
                    <a:pt x="871866" y="3547839"/>
                  </a:cubicBezTo>
                  <a:cubicBezTo>
                    <a:pt x="874349" y="3525228"/>
                    <a:pt x="859184" y="3506755"/>
                    <a:pt x="835195" y="3513373"/>
                  </a:cubicBezTo>
                  <a:cubicBezTo>
                    <a:pt x="789424" y="3525780"/>
                    <a:pt x="768744" y="3492967"/>
                    <a:pt x="743375" y="3468427"/>
                  </a:cubicBezTo>
                  <a:cubicBezTo>
                    <a:pt x="698156" y="3424863"/>
                    <a:pt x="655142" y="3378540"/>
                    <a:pt x="583175" y="3371370"/>
                  </a:cubicBezTo>
                  <a:cubicBezTo>
                    <a:pt x="596961" y="3337178"/>
                    <a:pt x="620399" y="3342142"/>
                    <a:pt x="641906" y="3349311"/>
                  </a:cubicBezTo>
                  <a:cubicBezTo>
                    <a:pt x="698432" y="3368062"/>
                    <a:pt x="754405" y="3389293"/>
                    <a:pt x="810930" y="3408042"/>
                  </a:cubicBezTo>
                  <a:cubicBezTo>
                    <a:pt x="847878" y="3420175"/>
                    <a:pt x="884551" y="3437271"/>
                    <a:pt x="933908" y="3423758"/>
                  </a:cubicBezTo>
                  <a:cubicBezTo>
                    <a:pt x="891445" y="3354826"/>
                    <a:pt x="819202" y="3342418"/>
                    <a:pt x="760747" y="3321187"/>
                  </a:cubicBezTo>
                  <a:cubicBezTo>
                    <a:pt x="687678" y="3294441"/>
                    <a:pt x="644664" y="3243980"/>
                    <a:pt x="593101" y="3187731"/>
                  </a:cubicBezTo>
                  <a:cubicBezTo>
                    <a:pt x="646869" y="3174220"/>
                    <a:pt x="680233" y="3215581"/>
                    <a:pt x="722419" y="3213374"/>
                  </a:cubicBezTo>
                  <a:cubicBezTo>
                    <a:pt x="724627" y="3206207"/>
                    <a:pt x="728486" y="3195729"/>
                    <a:pt x="727934" y="3195451"/>
                  </a:cubicBezTo>
                  <a:cubicBezTo>
                    <a:pt x="659002" y="3164570"/>
                    <a:pt x="626741" y="3106666"/>
                    <a:pt x="615987" y="3036630"/>
                  </a:cubicBezTo>
                  <a:cubicBezTo>
                    <a:pt x="610473" y="3000510"/>
                    <a:pt x="585381" y="2989205"/>
                    <a:pt x="560564" y="2972660"/>
                  </a:cubicBezTo>
                  <a:cubicBezTo>
                    <a:pt x="473984" y="2913930"/>
                    <a:pt x="382441" y="2860713"/>
                    <a:pt x="311302" y="2779924"/>
                  </a:cubicBezTo>
                  <a:cubicBezTo>
                    <a:pt x="393471" y="2790677"/>
                    <a:pt x="459371" y="2843341"/>
                    <a:pt x="547882" y="2865952"/>
                  </a:cubicBezTo>
                  <a:cubicBezTo>
                    <a:pt x="477570" y="2777166"/>
                    <a:pt x="386577" y="2732222"/>
                    <a:pt x="303582" y="2678453"/>
                  </a:cubicBezTo>
                  <a:cubicBezTo>
                    <a:pt x="265806" y="2653913"/>
                    <a:pt x="230790" y="2622479"/>
                    <a:pt x="185016" y="2609244"/>
                  </a:cubicBezTo>
                  <a:cubicBezTo>
                    <a:pt x="168748" y="2604556"/>
                    <a:pt x="142002" y="2594630"/>
                    <a:pt x="154963" y="2568435"/>
                  </a:cubicBezTo>
                  <a:cubicBezTo>
                    <a:pt x="165990" y="2546654"/>
                    <a:pt x="187773" y="2553269"/>
                    <a:pt x="207627" y="2559612"/>
                  </a:cubicBezTo>
                  <a:cubicBezTo>
                    <a:pt x="255328" y="2575330"/>
                    <a:pt x="304685" y="2575604"/>
                    <a:pt x="369207" y="2575330"/>
                  </a:cubicBezTo>
                  <a:cubicBezTo>
                    <a:pt x="315163" y="2503363"/>
                    <a:pt x="216174" y="2524871"/>
                    <a:pt x="169852" y="2449319"/>
                  </a:cubicBezTo>
                  <a:cubicBezTo>
                    <a:pt x="227755" y="2436083"/>
                    <a:pt x="272424" y="2463381"/>
                    <a:pt x="319299" y="2468619"/>
                  </a:cubicBezTo>
                  <a:cubicBezTo>
                    <a:pt x="361761" y="2473307"/>
                    <a:pt x="372239" y="2460624"/>
                    <a:pt x="362313" y="2418988"/>
                  </a:cubicBezTo>
                  <a:cubicBezTo>
                    <a:pt x="346873" y="2354190"/>
                    <a:pt x="370034" y="2321102"/>
                    <a:pt x="431798" y="2338750"/>
                  </a:cubicBezTo>
                  <a:cubicBezTo>
                    <a:pt x="489149" y="2355293"/>
                    <a:pt x="495215" y="2331030"/>
                    <a:pt x="479775" y="2294082"/>
                  </a:cubicBezTo>
                  <a:cubicBezTo>
                    <a:pt x="457716" y="2240315"/>
                    <a:pt x="482807" y="2198678"/>
                    <a:pt x="499903" y="2153458"/>
                  </a:cubicBezTo>
                  <a:cubicBezTo>
                    <a:pt x="526099" y="2084525"/>
                    <a:pt x="515069" y="2050885"/>
                    <a:pt x="458544" y="1999599"/>
                  </a:cubicBezTo>
                  <a:cubicBezTo>
                    <a:pt x="426835" y="1970921"/>
                    <a:pt x="392645" y="1946658"/>
                    <a:pt x="346596" y="1921843"/>
                  </a:cubicBezTo>
                  <a:cubicBezTo>
                    <a:pt x="452753" y="1908331"/>
                    <a:pt x="341358" y="1862836"/>
                    <a:pt x="378857" y="1834435"/>
                  </a:cubicBezTo>
                  <a:cubicBezTo>
                    <a:pt x="453856" y="1822854"/>
                    <a:pt x="515069" y="1913294"/>
                    <a:pt x="617091" y="1887376"/>
                  </a:cubicBezTo>
                  <a:cubicBezTo>
                    <a:pt x="491080" y="1809066"/>
                    <a:pt x="351835" y="1783423"/>
                    <a:pt x="260568" y="1679198"/>
                  </a:cubicBezTo>
                  <a:cubicBezTo>
                    <a:pt x="281523" y="1655484"/>
                    <a:pt x="302479" y="1677543"/>
                    <a:pt x="320402" y="1668720"/>
                  </a:cubicBezTo>
                  <a:cubicBezTo>
                    <a:pt x="319850" y="1663205"/>
                    <a:pt x="321230" y="1654932"/>
                    <a:pt x="317920" y="1652452"/>
                  </a:cubicBezTo>
                  <a:cubicBezTo>
                    <a:pt x="249815" y="1595650"/>
                    <a:pt x="248711" y="1594273"/>
                    <a:pt x="321779" y="1552359"/>
                  </a:cubicBezTo>
                  <a:cubicBezTo>
                    <a:pt x="347424" y="1537746"/>
                    <a:pt x="345218" y="1524786"/>
                    <a:pt x="331707" y="1506313"/>
                  </a:cubicBezTo>
                  <a:cubicBezTo>
                    <a:pt x="322055" y="1493353"/>
                    <a:pt x="310475" y="1481772"/>
                    <a:pt x="315990" y="1453371"/>
                  </a:cubicBezTo>
                  <a:cubicBezTo>
                    <a:pt x="355971" y="1489769"/>
                    <a:pt x="549259" y="1477912"/>
                    <a:pt x="583450" y="1474052"/>
                  </a:cubicBezTo>
                  <a:cubicBezTo>
                    <a:pt x="621777" y="1469917"/>
                    <a:pt x="659553" y="1452269"/>
                    <a:pt x="699809" y="1461919"/>
                  </a:cubicBezTo>
                  <a:cubicBezTo>
                    <a:pt x="732070" y="1469641"/>
                    <a:pt x="881516" y="1544364"/>
                    <a:pt x="902750" y="1458612"/>
                  </a:cubicBezTo>
                  <a:cubicBezTo>
                    <a:pt x="903853" y="1454475"/>
                    <a:pt x="964237" y="1464127"/>
                    <a:pt x="996774" y="1468814"/>
                  </a:cubicBezTo>
                  <a:cubicBezTo>
                    <a:pt x="1025451" y="1472674"/>
                    <a:pt x="1057712" y="1489769"/>
                    <a:pt x="1077012" y="1455578"/>
                  </a:cubicBezTo>
                  <a:cubicBezTo>
                    <a:pt x="1088317" y="1435450"/>
                    <a:pt x="1041719" y="1396571"/>
                    <a:pt x="1000083" y="1393262"/>
                  </a:cubicBezTo>
                  <a:cubicBezTo>
                    <a:pt x="963961" y="1390229"/>
                    <a:pt x="926186" y="1385817"/>
                    <a:pt x="891720" y="1394089"/>
                  </a:cubicBezTo>
                  <a:cubicBezTo>
                    <a:pt x="849258" y="1404017"/>
                    <a:pt x="826372" y="1388024"/>
                    <a:pt x="814515" y="1353557"/>
                  </a:cubicBezTo>
                  <a:cubicBezTo>
                    <a:pt x="801280" y="1315506"/>
                    <a:pt x="775911" y="1297858"/>
                    <a:pt x="740895" y="1280211"/>
                  </a:cubicBezTo>
                  <a:cubicBezTo>
                    <a:pt x="655967" y="1237474"/>
                    <a:pt x="574352" y="1188118"/>
                    <a:pt x="481154" y="1163301"/>
                  </a:cubicBezTo>
                  <a:cubicBezTo>
                    <a:pt x="462679" y="1158337"/>
                    <a:pt x="442276" y="1151719"/>
                    <a:pt x="433728" y="1118909"/>
                  </a:cubicBezTo>
                  <a:cubicBezTo>
                    <a:pt x="686023" y="1167987"/>
                    <a:pt x="915984" y="1295929"/>
                    <a:pt x="1176276" y="1288484"/>
                  </a:cubicBezTo>
                  <a:cubicBezTo>
                    <a:pt x="1105137" y="1247950"/>
                    <a:pt x="1022694" y="1245745"/>
                    <a:pt x="946867" y="1217344"/>
                  </a:cubicBezTo>
                  <a:cubicBezTo>
                    <a:pt x="1000635" y="1196113"/>
                    <a:pt x="1051094" y="1218172"/>
                    <a:pt x="1102104" y="1230304"/>
                  </a:cubicBezTo>
                  <a:cubicBezTo>
                    <a:pt x="1144843" y="1240230"/>
                    <a:pt x="1183446" y="1241885"/>
                    <a:pt x="1188133" y="1182603"/>
                  </a:cubicBezTo>
                  <a:cubicBezTo>
                    <a:pt x="1186478" y="1178742"/>
                    <a:pt x="1186754" y="1173780"/>
                    <a:pt x="1187030" y="1169092"/>
                  </a:cubicBezTo>
                  <a:cubicBezTo>
                    <a:pt x="1172690" y="1144552"/>
                    <a:pt x="1150358" y="1131868"/>
                    <a:pt x="1123887" y="1124698"/>
                  </a:cubicBezTo>
                  <a:cubicBezTo>
                    <a:pt x="1107894" y="1120286"/>
                    <a:pt x="1086663" y="1113668"/>
                    <a:pt x="1086938" y="1096023"/>
                  </a:cubicBezTo>
                  <a:cubicBezTo>
                    <a:pt x="1087765" y="1030674"/>
                    <a:pt x="1036756" y="1011647"/>
                    <a:pt x="985744" y="992622"/>
                  </a:cubicBezTo>
                  <a:cubicBezTo>
                    <a:pt x="1014145" y="960086"/>
                    <a:pt x="1036479" y="984074"/>
                    <a:pt x="1057987" y="981594"/>
                  </a:cubicBezTo>
                  <a:cubicBezTo>
                    <a:pt x="1072049" y="979939"/>
                    <a:pt x="1084733" y="976906"/>
                    <a:pt x="1084733" y="960086"/>
                  </a:cubicBezTo>
                  <a:cubicBezTo>
                    <a:pt x="1085008" y="946023"/>
                    <a:pt x="1078390" y="930030"/>
                    <a:pt x="1064605" y="929756"/>
                  </a:cubicBezTo>
                  <a:cubicBezTo>
                    <a:pt x="978300" y="927273"/>
                    <a:pt x="930599" y="836833"/>
                    <a:pt x="840985" y="836558"/>
                  </a:cubicBezTo>
                  <a:cubicBezTo>
                    <a:pt x="787493" y="836558"/>
                    <a:pt x="868834" y="785547"/>
                    <a:pt x="823615" y="764315"/>
                  </a:cubicBezTo>
                  <a:cubicBezTo>
                    <a:pt x="813687" y="759628"/>
                    <a:pt x="849533" y="752460"/>
                    <a:pt x="865526" y="753562"/>
                  </a:cubicBezTo>
                  <a:cubicBezTo>
                    <a:pt x="881242" y="754665"/>
                    <a:pt x="895304" y="768175"/>
                    <a:pt x="914331" y="758525"/>
                  </a:cubicBezTo>
                  <a:cubicBezTo>
                    <a:pt x="924808" y="724059"/>
                    <a:pt x="897787" y="711375"/>
                    <a:pt x="875452" y="701724"/>
                  </a:cubicBezTo>
                  <a:cubicBezTo>
                    <a:pt x="823889" y="679390"/>
                    <a:pt x="773706" y="652369"/>
                    <a:pt x="717181" y="644371"/>
                  </a:cubicBezTo>
                  <a:cubicBezTo>
                    <a:pt x="697053" y="641614"/>
                    <a:pt x="746133" y="604666"/>
                    <a:pt x="755783" y="591707"/>
                  </a:cubicBezTo>
                  <a:cubicBezTo>
                    <a:pt x="528304" y="455496"/>
                    <a:pt x="254778" y="462388"/>
                    <a:pt x="0" y="352370"/>
                  </a:cubicBezTo>
                  <a:cubicBezTo>
                    <a:pt x="56250" y="330864"/>
                    <a:pt x="97610" y="346580"/>
                    <a:pt x="135937" y="349889"/>
                  </a:cubicBezTo>
                  <a:cubicBezTo>
                    <a:pt x="231615" y="358160"/>
                    <a:pt x="326193" y="375256"/>
                    <a:pt x="421595" y="385458"/>
                  </a:cubicBezTo>
                  <a:cubicBezTo>
                    <a:pt x="468469" y="390421"/>
                    <a:pt x="512035" y="409172"/>
                    <a:pt x="564424" y="379393"/>
                  </a:cubicBezTo>
                  <a:cubicBezTo>
                    <a:pt x="599443" y="359540"/>
                    <a:pt x="655418" y="381046"/>
                    <a:pt x="698432" y="398694"/>
                  </a:cubicBezTo>
                  <a:cubicBezTo>
                    <a:pt x="734000" y="413307"/>
                    <a:pt x="767916" y="417167"/>
                    <a:pt x="815067" y="398694"/>
                  </a:cubicBezTo>
                  <a:cubicBezTo>
                    <a:pt x="772328" y="387389"/>
                    <a:pt x="739515" y="377463"/>
                    <a:pt x="705876" y="370568"/>
                  </a:cubicBezTo>
                  <a:cubicBezTo>
                    <a:pt x="679130" y="365055"/>
                    <a:pt x="742825" y="342719"/>
                    <a:pt x="775360" y="345477"/>
                  </a:cubicBezTo>
                  <a:cubicBezTo>
                    <a:pt x="820857" y="349337"/>
                    <a:pt x="795214" y="335000"/>
                    <a:pt x="787493" y="315146"/>
                  </a:cubicBezTo>
                  <a:cubicBezTo>
                    <a:pt x="779221" y="293915"/>
                    <a:pt x="803761" y="287298"/>
                    <a:pt x="819202" y="291709"/>
                  </a:cubicBezTo>
                  <a:cubicBezTo>
                    <a:pt x="878484" y="309081"/>
                    <a:pt x="937491" y="278474"/>
                    <a:pt x="998705" y="303291"/>
                  </a:cubicBezTo>
                  <a:cubicBezTo>
                    <a:pt x="983263" y="242077"/>
                    <a:pt x="949899" y="215331"/>
                    <a:pt x="880139" y="206783"/>
                  </a:cubicBezTo>
                  <a:cubicBezTo>
                    <a:pt x="853944" y="203475"/>
                    <a:pt x="826647" y="208438"/>
                    <a:pt x="804037" y="190790"/>
                  </a:cubicBezTo>
                  <a:cubicBezTo>
                    <a:pt x="791076" y="180590"/>
                    <a:pt x="776463" y="168457"/>
                    <a:pt x="786666" y="149707"/>
                  </a:cubicBezTo>
                  <a:cubicBezTo>
                    <a:pt x="793834" y="136471"/>
                    <a:pt x="809276" y="136471"/>
                    <a:pt x="821960" y="140884"/>
                  </a:cubicBezTo>
                  <a:cubicBezTo>
                    <a:pt x="878761" y="160461"/>
                    <a:pt x="938043" y="167630"/>
                    <a:pt x="997325" y="174800"/>
                  </a:cubicBezTo>
                  <a:cubicBezTo>
                    <a:pt x="1006426" y="175902"/>
                    <a:pt x="1016626" y="179487"/>
                    <a:pt x="1026829" y="161287"/>
                  </a:cubicBezTo>
                  <a:cubicBezTo>
                    <a:pt x="915984" y="131783"/>
                    <a:pt x="810655" y="89872"/>
                    <a:pt x="696777" y="73604"/>
                  </a:cubicBezTo>
                  <a:cubicBezTo>
                    <a:pt x="698432" y="65884"/>
                    <a:pt x="700086" y="58164"/>
                    <a:pt x="701741" y="50444"/>
                  </a:cubicBezTo>
                  <a:cubicBezTo>
                    <a:pt x="790801" y="61471"/>
                    <a:pt x="879864" y="72501"/>
                    <a:pt x="992362" y="86289"/>
                  </a:cubicBezTo>
                  <a:cubicBezTo>
                    <a:pt x="923153" y="42446"/>
                    <a:pt x="857805" y="57060"/>
                    <a:pt x="806519" y="18183"/>
                  </a:cubicBezTo>
                  <a:cubicBezTo>
                    <a:pt x="816170" y="3431"/>
                    <a:pt x="827820" y="-292"/>
                    <a:pt x="839883" y="18"/>
                  </a:cubicBezTo>
                  <a:close/>
                </a:path>
              </a:pathLst>
            </a:custGeom>
          </p:spPr>
        </p:pic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B5283C1C-166F-40F5-B706-FB38A18439C0}"/>
                </a:ext>
              </a:extLst>
            </p:cNvPr>
            <p:cNvSpPr txBox="1"/>
            <p:nvPr/>
          </p:nvSpPr>
          <p:spPr>
            <a:xfrm>
              <a:off x="8821807" y="4704314"/>
              <a:ext cx="2276424" cy="840009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MENOR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Deserción Estudiantil</a:t>
              </a:r>
            </a:p>
          </p:txBody>
        </p:sp>
      </p:grpSp>
      <p:grpSp>
        <p:nvGrpSpPr>
          <p:cNvPr id="59" name="Grupo 58">
            <a:extLst>
              <a:ext uri="{FF2B5EF4-FFF2-40B4-BE49-F238E27FC236}">
                <a16:creationId xmlns:a16="http://schemas.microsoft.com/office/drawing/2014/main" id="{C8EA3C24-DE6C-4C54-8222-DC0180DC8B3F}"/>
              </a:ext>
            </a:extLst>
          </p:cNvPr>
          <p:cNvGrpSpPr/>
          <p:nvPr/>
        </p:nvGrpSpPr>
        <p:grpSpPr>
          <a:xfrm>
            <a:off x="8719560" y="4721685"/>
            <a:ext cx="2732925" cy="1407459"/>
            <a:chOff x="8660507" y="4473694"/>
            <a:chExt cx="2580924" cy="1464369"/>
          </a:xfrm>
        </p:grpSpPr>
        <p:pic>
          <p:nvPicPr>
            <p:cNvPr id="60" name="Imagen 59">
              <a:extLst>
                <a:ext uri="{FF2B5EF4-FFF2-40B4-BE49-F238E27FC236}">
                  <a16:creationId xmlns:a16="http://schemas.microsoft.com/office/drawing/2014/main" id="{CD81E216-4DCB-4B7D-AA99-0BF457A92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717" r="35811"/>
            <a:stretch/>
          </p:blipFill>
          <p:spPr>
            <a:xfrm>
              <a:off x="8660507" y="4473694"/>
              <a:ext cx="2580924" cy="1464369"/>
            </a:xfrm>
            <a:custGeom>
              <a:avLst/>
              <a:gdLst/>
              <a:ahLst/>
              <a:cxnLst/>
              <a:rect l="l" t="t" r="r" b="b"/>
              <a:pathLst>
                <a:path w="5283866" h="4210442">
                  <a:moveTo>
                    <a:pt x="839883" y="18"/>
                  </a:moveTo>
                  <a:cubicBezTo>
                    <a:pt x="851945" y="328"/>
                    <a:pt x="864423" y="4671"/>
                    <a:pt x="875727" y="6050"/>
                  </a:cubicBezTo>
                  <a:cubicBezTo>
                    <a:pt x="1125267" y="36932"/>
                    <a:pt x="1374804" y="70296"/>
                    <a:pt x="1624617" y="99799"/>
                  </a:cubicBezTo>
                  <a:cubicBezTo>
                    <a:pt x="1858164" y="127373"/>
                    <a:pt x="2093363" y="133714"/>
                    <a:pt x="2328012" y="148051"/>
                  </a:cubicBezTo>
                  <a:cubicBezTo>
                    <a:pt x="2612016" y="165424"/>
                    <a:pt x="2895470" y="189965"/>
                    <a:pt x="3177820" y="228566"/>
                  </a:cubicBezTo>
                  <a:cubicBezTo>
                    <a:pt x="3373866" y="255590"/>
                    <a:pt x="3571843" y="274338"/>
                    <a:pt x="3770646" y="252831"/>
                  </a:cubicBezTo>
                  <a:cubicBezTo>
                    <a:pt x="3780572" y="251727"/>
                    <a:pt x="3791878" y="248144"/>
                    <a:pt x="3800149" y="251727"/>
                  </a:cubicBezTo>
                  <a:cubicBezTo>
                    <a:pt x="3896658" y="291986"/>
                    <a:pt x="4001986" y="263033"/>
                    <a:pt x="4102076" y="288400"/>
                  </a:cubicBezTo>
                  <a:cubicBezTo>
                    <a:pt x="4076434" y="386286"/>
                    <a:pt x="3966416" y="378289"/>
                    <a:pt x="3904377" y="446120"/>
                  </a:cubicBezTo>
                  <a:cubicBezTo>
                    <a:pt x="4005570" y="473141"/>
                    <a:pt x="4096562" y="500439"/>
                    <a:pt x="4188933" y="520843"/>
                  </a:cubicBezTo>
                  <a:cubicBezTo>
                    <a:pt x="4286818" y="542350"/>
                    <a:pt x="4369813" y="600531"/>
                    <a:pt x="4465492" y="626449"/>
                  </a:cubicBezTo>
                  <a:cubicBezTo>
                    <a:pt x="4485897" y="631964"/>
                    <a:pt x="4510437" y="651264"/>
                    <a:pt x="4517606" y="670015"/>
                  </a:cubicBezTo>
                  <a:cubicBezTo>
                    <a:pt x="4540768" y="730677"/>
                    <a:pt x="5003171" y="900804"/>
                    <a:pt x="4948576" y="954847"/>
                  </a:cubicBezTo>
                  <a:cubicBezTo>
                    <a:pt x="4925966" y="977182"/>
                    <a:pt x="4896738" y="993174"/>
                    <a:pt x="4866132" y="1015233"/>
                  </a:cubicBezTo>
                  <a:cubicBezTo>
                    <a:pt x="4912180" y="1056869"/>
                    <a:pt x="4964017" y="1075067"/>
                    <a:pt x="5019164" y="1087474"/>
                  </a:cubicBezTo>
                  <a:cubicBezTo>
                    <a:pt x="5035708" y="1091335"/>
                    <a:pt x="5051977" y="1099055"/>
                    <a:pt x="5053630" y="1117806"/>
                  </a:cubicBezTo>
                  <a:cubicBezTo>
                    <a:pt x="5055284" y="1137382"/>
                    <a:pt x="5038464" y="1145101"/>
                    <a:pt x="5024404" y="1154202"/>
                  </a:cubicBezTo>
                  <a:cubicBezTo>
                    <a:pt x="5004826" y="1166885"/>
                    <a:pt x="4985800" y="1177916"/>
                    <a:pt x="4960984" y="1179569"/>
                  </a:cubicBezTo>
                  <a:cubicBezTo>
                    <a:pt x="4920176" y="1182051"/>
                    <a:pt x="4900600" y="1217344"/>
                    <a:pt x="4876887" y="1243814"/>
                  </a:cubicBezTo>
                  <a:cubicBezTo>
                    <a:pt x="4863652" y="1258705"/>
                    <a:pt x="4857034" y="1288759"/>
                    <a:pt x="4880195" y="1293998"/>
                  </a:cubicBezTo>
                  <a:cubicBezTo>
                    <a:pt x="4935892" y="1306682"/>
                    <a:pt x="4931480" y="1343355"/>
                    <a:pt x="4930104" y="1384991"/>
                  </a:cubicBezTo>
                  <a:cubicBezTo>
                    <a:pt x="4928173" y="1436553"/>
                    <a:pt x="4895360" y="1460265"/>
                    <a:pt x="4855103" y="1480119"/>
                  </a:cubicBezTo>
                  <a:cubicBezTo>
                    <a:pt x="4841316" y="1487011"/>
                    <a:pt x="4821740" y="1486735"/>
                    <a:pt x="4816500" y="1508242"/>
                  </a:cubicBezTo>
                  <a:cubicBezTo>
                    <a:pt x="4839110" y="1528648"/>
                    <a:pt x="4866684" y="1512103"/>
                    <a:pt x="4890949" y="1517893"/>
                  </a:cubicBezTo>
                  <a:cubicBezTo>
                    <a:pt x="4911077" y="1522581"/>
                    <a:pt x="4944441" y="1520100"/>
                    <a:pt x="4916868" y="1557599"/>
                  </a:cubicBezTo>
                  <a:cubicBezTo>
                    <a:pt x="4908870" y="1568352"/>
                    <a:pt x="4918245" y="1576625"/>
                    <a:pt x="4928448" y="1577453"/>
                  </a:cubicBezTo>
                  <a:cubicBezTo>
                    <a:pt x="5010066" y="1586000"/>
                    <a:pt x="4972566" y="1661827"/>
                    <a:pt x="4998760" y="1701809"/>
                  </a:cubicBezTo>
                  <a:cubicBezTo>
                    <a:pt x="5005928" y="1712836"/>
                    <a:pt x="4998208" y="1731862"/>
                    <a:pt x="4986903" y="1736550"/>
                  </a:cubicBezTo>
                  <a:cubicBezTo>
                    <a:pt x="4914660" y="1767432"/>
                    <a:pt x="4904735" y="1841053"/>
                    <a:pt x="4869716" y="1904472"/>
                  </a:cubicBezTo>
                  <a:cubicBezTo>
                    <a:pt x="4907768" y="1929562"/>
                    <a:pt x="4953264" y="1935077"/>
                    <a:pt x="4994348" y="1951346"/>
                  </a:cubicBezTo>
                  <a:cubicBezTo>
                    <a:pt x="5037087" y="1968441"/>
                    <a:pt x="5037087" y="1981125"/>
                    <a:pt x="5001792" y="2030756"/>
                  </a:cubicBezTo>
                  <a:cubicBezTo>
                    <a:pt x="5093611" y="2041511"/>
                    <a:pt x="5093611" y="2041511"/>
                    <a:pt x="5065212" y="2119543"/>
                  </a:cubicBezTo>
                  <a:cubicBezTo>
                    <a:pt x="5142142" y="2126712"/>
                    <a:pt x="5192876" y="2163660"/>
                    <a:pt x="5204732" y="2244450"/>
                  </a:cubicBezTo>
                  <a:cubicBezTo>
                    <a:pt x="5210523" y="2283604"/>
                    <a:pt x="5245265" y="2302077"/>
                    <a:pt x="5283866" y="2328272"/>
                  </a:cubicBezTo>
                  <a:cubicBezTo>
                    <a:pt x="5235890" y="2353641"/>
                    <a:pt x="5203354" y="2406580"/>
                    <a:pt x="5147380" y="2350606"/>
                  </a:cubicBezTo>
                  <a:cubicBezTo>
                    <a:pt x="5126976" y="2330203"/>
                    <a:pt x="5128904" y="2356121"/>
                    <a:pt x="5126148" y="2363566"/>
                  </a:cubicBezTo>
                  <a:cubicBezTo>
                    <a:pt x="5119532" y="2381764"/>
                    <a:pt x="5133316" y="2393897"/>
                    <a:pt x="5142417" y="2407682"/>
                  </a:cubicBezTo>
                  <a:cubicBezTo>
                    <a:pt x="5151240" y="2421470"/>
                    <a:pt x="5161718" y="2436083"/>
                    <a:pt x="5164200" y="2451526"/>
                  </a:cubicBezTo>
                  <a:cubicBezTo>
                    <a:pt x="5165852" y="2462279"/>
                    <a:pt x="5157858" y="2477994"/>
                    <a:pt x="5149034" y="2485992"/>
                  </a:cubicBezTo>
                  <a:cubicBezTo>
                    <a:pt x="5102710" y="2528178"/>
                    <a:pt x="5130284" y="2623031"/>
                    <a:pt x="5042601" y="2635164"/>
                  </a:cubicBezTo>
                  <a:cubicBezTo>
                    <a:pt x="5003171" y="2640677"/>
                    <a:pt x="4984146" y="2675420"/>
                    <a:pt x="4955194" y="2694445"/>
                  </a:cubicBezTo>
                  <a:cubicBezTo>
                    <a:pt x="4854552" y="2760897"/>
                    <a:pt x="4787272" y="2846375"/>
                    <a:pt x="4756116" y="2963836"/>
                  </a:cubicBezTo>
                  <a:cubicBezTo>
                    <a:pt x="4747568" y="2996372"/>
                    <a:pt x="4714754" y="3022569"/>
                    <a:pt x="4693523" y="3051244"/>
                  </a:cubicBezTo>
                  <a:cubicBezTo>
                    <a:pt x="4703726" y="3072199"/>
                    <a:pt x="4759424" y="3026979"/>
                    <a:pt x="4739848" y="3082125"/>
                  </a:cubicBezTo>
                  <a:cubicBezTo>
                    <a:pt x="4724958" y="3123486"/>
                    <a:pt x="4686906" y="3149129"/>
                    <a:pt x="4651060" y="3173670"/>
                  </a:cubicBezTo>
                  <a:cubicBezTo>
                    <a:pt x="4610252" y="3201518"/>
                    <a:pt x="4565032" y="3223852"/>
                    <a:pt x="4546556" y="3275413"/>
                  </a:cubicBezTo>
                  <a:cubicBezTo>
                    <a:pt x="4542697" y="3286444"/>
                    <a:pt x="4530288" y="3298024"/>
                    <a:pt x="4519261" y="3302437"/>
                  </a:cubicBezTo>
                  <a:cubicBezTo>
                    <a:pt x="3944081" y="4209875"/>
                    <a:pt x="2528194" y="4215939"/>
                    <a:pt x="2364961" y="4209597"/>
                  </a:cubicBezTo>
                  <a:cubicBezTo>
                    <a:pt x="2167260" y="4201602"/>
                    <a:pt x="1980313" y="4145627"/>
                    <a:pt x="1796951" y="4075867"/>
                  </a:cubicBezTo>
                  <a:cubicBezTo>
                    <a:pt x="1719469" y="4046365"/>
                    <a:pt x="1647505" y="4004453"/>
                    <a:pt x="1572227" y="3971917"/>
                  </a:cubicBezTo>
                  <a:cubicBezTo>
                    <a:pt x="1468277" y="3926971"/>
                    <a:pt x="1388040" y="3841219"/>
                    <a:pt x="1284364" y="3805097"/>
                  </a:cubicBezTo>
                  <a:cubicBezTo>
                    <a:pt x="1177655" y="3767873"/>
                    <a:pt x="1086388" y="3699767"/>
                    <a:pt x="976645" y="3670815"/>
                  </a:cubicBezTo>
                  <a:cubicBezTo>
                    <a:pt x="918742" y="3655375"/>
                    <a:pt x="862768" y="3627527"/>
                    <a:pt x="871866" y="3547839"/>
                  </a:cubicBezTo>
                  <a:cubicBezTo>
                    <a:pt x="874349" y="3525228"/>
                    <a:pt x="859184" y="3506755"/>
                    <a:pt x="835195" y="3513373"/>
                  </a:cubicBezTo>
                  <a:cubicBezTo>
                    <a:pt x="789424" y="3525780"/>
                    <a:pt x="768744" y="3492967"/>
                    <a:pt x="743375" y="3468427"/>
                  </a:cubicBezTo>
                  <a:cubicBezTo>
                    <a:pt x="698156" y="3424863"/>
                    <a:pt x="655142" y="3378540"/>
                    <a:pt x="583175" y="3371370"/>
                  </a:cubicBezTo>
                  <a:cubicBezTo>
                    <a:pt x="596961" y="3337178"/>
                    <a:pt x="620399" y="3342142"/>
                    <a:pt x="641906" y="3349311"/>
                  </a:cubicBezTo>
                  <a:cubicBezTo>
                    <a:pt x="698432" y="3368062"/>
                    <a:pt x="754405" y="3389293"/>
                    <a:pt x="810930" y="3408042"/>
                  </a:cubicBezTo>
                  <a:cubicBezTo>
                    <a:pt x="847878" y="3420175"/>
                    <a:pt x="884551" y="3437271"/>
                    <a:pt x="933908" y="3423758"/>
                  </a:cubicBezTo>
                  <a:cubicBezTo>
                    <a:pt x="891445" y="3354826"/>
                    <a:pt x="819202" y="3342418"/>
                    <a:pt x="760747" y="3321187"/>
                  </a:cubicBezTo>
                  <a:cubicBezTo>
                    <a:pt x="687678" y="3294441"/>
                    <a:pt x="644664" y="3243980"/>
                    <a:pt x="593101" y="3187731"/>
                  </a:cubicBezTo>
                  <a:cubicBezTo>
                    <a:pt x="646869" y="3174220"/>
                    <a:pt x="680233" y="3215581"/>
                    <a:pt x="722419" y="3213374"/>
                  </a:cubicBezTo>
                  <a:cubicBezTo>
                    <a:pt x="724627" y="3206207"/>
                    <a:pt x="728486" y="3195729"/>
                    <a:pt x="727934" y="3195451"/>
                  </a:cubicBezTo>
                  <a:cubicBezTo>
                    <a:pt x="659002" y="3164570"/>
                    <a:pt x="626741" y="3106666"/>
                    <a:pt x="615987" y="3036630"/>
                  </a:cubicBezTo>
                  <a:cubicBezTo>
                    <a:pt x="610473" y="3000510"/>
                    <a:pt x="585381" y="2989205"/>
                    <a:pt x="560564" y="2972660"/>
                  </a:cubicBezTo>
                  <a:cubicBezTo>
                    <a:pt x="473984" y="2913930"/>
                    <a:pt x="382441" y="2860713"/>
                    <a:pt x="311302" y="2779924"/>
                  </a:cubicBezTo>
                  <a:cubicBezTo>
                    <a:pt x="393471" y="2790677"/>
                    <a:pt x="459371" y="2843341"/>
                    <a:pt x="547882" y="2865952"/>
                  </a:cubicBezTo>
                  <a:cubicBezTo>
                    <a:pt x="477570" y="2777166"/>
                    <a:pt x="386577" y="2732222"/>
                    <a:pt x="303582" y="2678453"/>
                  </a:cubicBezTo>
                  <a:cubicBezTo>
                    <a:pt x="265806" y="2653913"/>
                    <a:pt x="230790" y="2622479"/>
                    <a:pt x="185016" y="2609244"/>
                  </a:cubicBezTo>
                  <a:cubicBezTo>
                    <a:pt x="168748" y="2604556"/>
                    <a:pt x="142002" y="2594630"/>
                    <a:pt x="154963" y="2568435"/>
                  </a:cubicBezTo>
                  <a:cubicBezTo>
                    <a:pt x="165990" y="2546654"/>
                    <a:pt x="187773" y="2553269"/>
                    <a:pt x="207627" y="2559612"/>
                  </a:cubicBezTo>
                  <a:cubicBezTo>
                    <a:pt x="255328" y="2575330"/>
                    <a:pt x="304685" y="2575604"/>
                    <a:pt x="369207" y="2575330"/>
                  </a:cubicBezTo>
                  <a:cubicBezTo>
                    <a:pt x="315163" y="2503363"/>
                    <a:pt x="216174" y="2524871"/>
                    <a:pt x="169852" y="2449319"/>
                  </a:cubicBezTo>
                  <a:cubicBezTo>
                    <a:pt x="227755" y="2436083"/>
                    <a:pt x="272424" y="2463381"/>
                    <a:pt x="319299" y="2468619"/>
                  </a:cubicBezTo>
                  <a:cubicBezTo>
                    <a:pt x="361761" y="2473307"/>
                    <a:pt x="372239" y="2460624"/>
                    <a:pt x="362313" y="2418988"/>
                  </a:cubicBezTo>
                  <a:cubicBezTo>
                    <a:pt x="346873" y="2354190"/>
                    <a:pt x="370034" y="2321102"/>
                    <a:pt x="431798" y="2338750"/>
                  </a:cubicBezTo>
                  <a:cubicBezTo>
                    <a:pt x="489149" y="2355293"/>
                    <a:pt x="495215" y="2331030"/>
                    <a:pt x="479775" y="2294082"/>
                  </a:cubicBezTo>
                  <a:cubicBezTo>
                    <a:pt x="457716" y="2240315"/>
                    <a:pt x="482807" y="2198678"/>
                    <a:pt x="499903" y="2153458"/>
                  </a:cubicBezTo>
                  <a:cubicBezTo>
                    <a:pt x="526099" y="2084525"/>
                    <a:pt x="515069" y="2050885"/>
                    <a:pt x="458544" y="1999599"/>
                  </a:cubicBezTo>
                  <a:cubicBezTo>
                    <a:pt x="426835" y="1970921"/>
                    <a:pt x="392645" y="1946658"/>
                    <a:pt x="346596" y="1921843"/>
                  </a:cubicBezTo>
                  <a:cubicBezTo>
                    <a:pt x="452753" y="1908331"/>
                    <a:pt x="341358" y="1862836"/>
                    <a:pt x="378857" y="1834435"/>
                  </a:cubicBezTo>
                  <a:cubicBezTo>
                    <a:pt x="453856" y="1822854"/>
                    <a:pt x="515069" y="1913294"/>
                    <a:pt x="617091" y="1887376"/>
                  </a:cubicBezTo>
                  <a:cubicBezTo>
                    <a:pt x="491080" y="1809066"/>
                    <a:pt x="351835" y="1783423"/>
                    <a:pt x="260568" y="1679198"/>
                  </a:cubicBezTo>
                  <a:cubicBezTo>
                    <a:pt x="281523" y="1655484"/>
                    <a:pt x="302479" y="1677543"/>
                    <a:pt x="320402" y="1668720"/>
                  </a:cubicBezTo>
                  <a:cubicBezTo>
                    <a:pt x="319850" y="1663205"/>
                    <a:pt x="321230" y="1654932"/>
                    <a:pt x="317920" y="1652452"/>
                  </a:cubicBezTo>
                  <a:cubicBezTo>
                    <a:pt x="249815" y="1595650"/>
                    <a:pt x="248711" y="1594273"/>
                    <a:pt x="321779" y="1552359"/>
                  </a:cubicBezTo>
                  <a:cubicBezTo>
                    <a:pt x="347424" y="1537746"/>
                    <a:pt x="345218" y="1524786"/>
                    <a:pt x="331707" y="1506313"/>
                  </a:cubicBezTo>
                  <a:cubicBezTo>
                    <a:pt x="322055" y="1493353"/>
                    <a:pt x="310475" y="1481772"/>
                    <a:pt x="315990" y="1453371"/>
                  </a:cubicBezTo>
                  <a:cubicBezTo>
                    <a:pt x="355971" y="1489769"/>
                    <a:pt x="549259" y="1477912"/>
                    <a:pt x="583450" y="1474052"/>
                  </a:cubicBezTo>
                  <a:cubicBezTo>
                    <a:pt x="621777" y="1469917"/>
                    <a:pt x="659553" y="1452269"/>
                    <a:pt x="699809" y="1461919"/>
                  </a:cubicBezTo>
                  <a:cubicBezTo>
                    <a:pt x="732070" y="1469641"/>
                    <a:pt x="881516" y="1544364"/>
                    <a:pt x="902750" y="1458612"/>
                  </a:cubicBezTo>
                  <a:cubicBezTo>
                    <a:pt x="903853" y="1454475"/>
                    <a:pt x="964237" y="1464127"/>
                    <a:pt x="996774" y="1468814"/>
                  </a:cubicBezTo>
                  <a:cubicBezTo>
                    <a:pt x="1025451" y="1472674"/>
                    <a:pt x="1057712" y="1489769"/>
                    <a:pt x="1077012" y="1455578"/>
                  </a:cubicBezTo>
                  <a:cubicBezTo>
                    <a:pt x="1088317" y="1435450"/>
                    <a:pt x="1041719" y="1396571"/>
                    <a:pt x="1000083" y="1393262"/>
                  </a:cubicBezTo>
                  <a:cubicBezTo>
                    <a:pt x="963961" y="1390229"/>
                    <a:pt x="926186" y="1385817"/>
                    <a:pt x="891720" y="1394089"/>
                  </a:cubicBezTo>
                  <a:cubicBezTo>
                    <a:pt x="849258" y="1404017"/>
                    <a:pt x="826372" y="1388024"/>
                    <a:pt x="814515" y="1353557"/>
                  </a:cubicBezTo>
                  <a:cubicBezTo>
                    <a:pt x="801280" y="1315506"/>
                    <a:pt x="775911" y="1297858"/>
                    <a:pt x="740895" y="1280211"/>
                  </a:cubicBezTo>
                  <a:cubicBezTo>
                    <a:pt x="655967" y="1237474"/>
                    <a:pt x="574352" y="1188118"/>
                    <a:pt x="481154" y="1163301"/>
                  </a:cubicBezTo>
                  <a:cubicBezTo>
                    <a:pt x="462679" y="1158337"/>
                    <a:pt x="442276" y="1151719"/>
                    <a:pt x="433728" y="1118909"/>
                  </a:cubicBezTo>
                  <a:cubicBezTo>
                    <a:pt x="686023" y="1167987"/>
                    <a:pt x="915984" y="1295929"/>
                    <a:pt x="1176276" y="1288484"/>
                  </a:cubicBezTo>
                  <a:cubicBezTo>
                    <a:pt x="1105137" y="1247950"/>
                    <a:pt x="1022694" y="1245745"/>
                    <a:pt x="946867" y="1217344"/>
                  </a:cubicBezTo>
                  <a:cubicBezTo>
                    <a:pt x="1000635" y="1196113"/>
                    <a:pt x="1051094" y="1218172"/>
                    <a:pt x="1102104" y="1230304"/>
                  </a:cubicBezTo>
                  <a:cubicBezTo>
                    <a:pt x="1144843" y="1240230"/>
                    <a:pt x="1183446" y="1241885"/>
                    <a:pt x="1188133" y="1182603"/>
                  </a:cubicBezTo>
                  <a:cubicBezTo>
                    <a:pt x="1186478" y="1178742"/>
                    <a:pt x="1186754" y="1173780"/>
                    <a:pt x="1187030" y="1169092"/>
                  </a:cubicBezTo>
                  <a:cubicBezTo>
                    <a:pt x="1172690" y="1144552"/>
                    <a:pt x="1150358" y="1131868"/>
                    <a:pt x="1123887" y="1124698"/>
                  </a:cubicBezTo>
                  <a:cubicBezTo>
                    <a:pt x="1107894" y="1120286"/>
                    <a:pt x="1086663" y="1113668"/>
                    <a:pt x="1086938" y="1096023"/>
                  </a:cubicBezTo>
                  <a:cubicBezTo>
                    <a:pt x="1087765" y="1030674"/>
                    <a:pt x="1036756" y="1011647"/>
                    <a:pt x="985744" y="992622"/>
                  </a:cubicBezTo>
                  <a:cubicBezTo>
                    <a:pt x="1014145" y="960086"/>
                    <a:pt x="1036479" y="984074"/>
                    <a:pt x="1057987" y="981594"/>
                  </a:cubicBezTo>
                  <a:cubicBezTo>
                    <a:pt x="1072049" y="979939"/>
                    <a:pt x="1084733" y="976906"/>
                    <a:pt x="1084733" y="960086"/>
                  </a:cubicBezTo>
                  <a:cubicBezTo>
                    <a:pt x="1085008" y="946023"/>
                    <a:pt x="1078390" y="930030"/>
                    <a:pt x="1064605" y="929756"/>
                  </a:cubicBezTo>
                  <a:cubicBezTo>
                    <a:pt x="978300" y="927273"/>
                    <a:pt x="930599" y="836833"/>
                    <a:pt x="840985" y="836558"/>
                  </a:cubicBezTo>
                  <a:cubicBezTo>
                    <a:pt x="787493" y="836558"/>
                    <a:pt x="868834" y="785547"/>
                    <a:pt x="823615" y="764315"/>
                  </a:cubicBezTo>
                  <a:cubicBezTo>
                    <a:pt x="813687" y="759628"/>
                    <a:pt x="849533" y="752460"/>
                    <a:pt x="865526" y="753562"/>
                  </a:cubicBezTo>
                  <a:cubicBezTo>
                    <a:pt x="881242" y="754665"/>
                    <a:pt x="895304" y="768175"/>
                    <a:pt x="914331" y="758525"/>
                  </a:cubicBezTo>
                  <a:cubicBezTo>
                    <a:pt x="924808" y="724059"/>
                    <a:pt x="897787" y="711375"/>
                    <a:pt x="875452" y="701724"/>
                  </a:cubicBezTo>
                  <a:cubicBezTo>
                    <a:pt x="823889" y="679390"/>
                    <a:pt x="773706" y="652369"/>
                    <a:pt x="717181" y="644371"/>
                  </a:cubicBezTo>
                  <a:cubicBezTo>
                    <a:pt x="697053" y="641614"/>
                    <a:pt x="746133" y="604666"/>
                    <a:pt x="755783" y="591707"/>
                  </a:cubicBezTo>
                  <a:cubicBezTo>
                    <a:pt x="528304" y="455496"/>
                    <a:pt x="254778" y="462388"/>
                    <a:pt x="0" y="352370"/>
                  </a:cubicBezTo>
                  <a:cubicBezTo>
                    <a:pt x="56250" y="330864"/>
                    <a:pt x="97610" y="346580"/>
                    <a:pt x="135937" y="349889"/>
                  </a:cubicBezTo>
                  <a:cubicBezTo>
                    <a:pt x="231615" y="358160"/>
                    <a:pt x="326193" y="375256"/>
                    <a:pt x="421595" y="385458"/>
                  </a:cubicBezTo>
                  <a:cubicBezTo>
                    <a:pt x="468469" y="390421"/>
                    <a:pt x="512035" y="409172"/>
                    <a:pt x="564424" y="379393"/>
                  </a:cubicBezTo>
                  <a:cubicBezTo>
                    <a:pt x="599443" y="359540"/>
                    <a:pt x="655418" y="381046"/>
                    <a:pt x="698432" y="398694"/>
                  </a:cubicBezTo>
                  <a:cubicBezTo>
                    <a:pt x="734000" y="413307"/>
                    <a:pt x="767916" y="417167"/>
                    <a:pt x="815067" y="398694"/>
                  </a:cubicBezTo>
                  <a:cubicBezTo>
                    <a:pt x="772328" y="387389"/>
                    <a:pt x="739515" y="377463"/>
                    <a:pt x="705876" y="370568"/>
                  </a:cubicBezTo>
                  <a:cubicBezTo>
                    <a:pt x="679130" y="365055"/>
                    <a:pt x="742825" y="342719"/>
                    <a:pt x="775360" y="345477"/>
                  </a:cubicBezTo>
                  <a:cubicBezTo>
                    <a:pt x="820857" y="349337"/>
                    <a:pt x="795214" y="335000"/>
                    <a:pt x="787493" y="315146"/>
                  </a:cubicBezTo>
                  <a:cubicBezTo>
                    <a:pt x="779221" y="293915"/>
                    <a:pt x="803761" y="287298"/>
                    <a:pt x="819202" y="291709"/>
                  </a:cubicBezTo>
                  <a:cubicBezTo>
                    <a:pt x="878484" y="309081"/>
                    <a:pt x="937491" y="278474"/>
                    <a:pt x="998705" y="303291"/>
                  </a:cubicBezTo>
                  <a:cubicBezTo>
                    <a:pt x="983263" y="242077"/>
                    <a:pt x="949899" y="215331"/>
                    <a:pt x="880139" y="206783"/>
                  </a:cubicBezTo>
                  <a:cubicBezTo>
                    <a:pt x="853944" y="203475"/>
                    <a:pt x="826647" y="208438"/>
                    <a:pt x="804037" y="190790"/>
                  </a:cubicBezTo>
                  <a:cubicBezTo>
                    <a:pt x="791076" y="180590"/>
                    <a:pt x="776463" y="168457"/>
                    <a:pt x="786666" y="149707"/>
                  </a:cubicBezTo>
                  <a:cubicBezTo>
                    <a:pt x="793834" y="136471"/>
                    <a:pt x="809276" y="136471"/>
                    <a:pt x="821960" y="140884"/>
                  </a:cubicBezTo>
                  <a:cubicBezTo>
                    <a:pt x="878761" y="160461"/>
                    <a:pt x="938043" y="167630"/>
                    <a:pt x="997325" y="174800"/>
                  </a:cubicBezTo>
                  <a:cubicBezTo>
                    <a:pt x="1006426" y="175902"/>
                    <a:pt x="1016626" y="179487"/>
                    <a:pt x="1026829" y="161287"/>
                  </a:cubicBezTo>
                  <a:cubicBezTo>
                    <a:pt x="915984" y="131783"/>
                    <a:pt x="810655" y="89872"/>
                    <a:pt x="696777" y="73604"/>
                  </a:cubicBezTo>
                  <a:cubicBezTo>
                    <a:pt x="698432" y="65884"/>
                    <a:pt x="700086" y="58164"/>
                    <a:pt x="701741" y="50444"/>
                  </a:cubicBezTo>
                  <a:cubicBezTo>
                    <a:pt x="790801" y="61471"/>
                    <a:pt x="879864" y="72501"/>
                    <a:pt x="992362" y="86289"/>
                  </a:cubicBezTo>
                  <a:cubicBezTo>
                    <a:pt x="923153" y="42446"/>
                    <a:pt x="857805" y="57060"/>
                    <a:pt x="806519" y="18183"/>
                  </a:cubicBezTo>
                  <a:cubicBezTo>
                    <a:pt x="816170" y="3431"/>
                    <a:pt x="827820" y="-292"/>
                    <a:pt x="839883" y="18"/>
                  </a:cubicBezTo>
                  <a:close/>
                </a:path>
              </a:pathLst>
            </a:custGeom>
          </p:spPr>
        </p:pic>
        <p:sp>
          <p:nvSpPr>
            <p:cNvPr id="61" name="CuadroTexto 60">
              <a:extLst>
                <a:ext uri="{FF2B5EF4-FFF2-40B4-BE49-F238E27FC236}">
                  <a16:creationId xmlns:a16="http://schemas.microsoft.com/office/drawing/2014/main" id="{46B03875-99E7-4804-8A42-EAC0C2C3FDFB}"/>
                </a:ext>
              </a:extLst>
            </p:cNvPr>
            <p:cNvSpPr txBox="1"/>
            <p:nvPr/>
          </p:nvSpPr>
          <p:spPr>
            <a:xfrm>
              <a:off x="8841667" y="4647209"/>
              <a:ext cx="2317931" cy="84058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MAS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A66AC">
                      <a:lumMod val="75000"/>
                    </a:srgbClr>
                  </a:solidFill>
                  <a:effectLst/>
                  <a:uLnTx/>
                  <a:uFillTx/>
                  <a:latin typeface="Ink Free" panose="03080402000500000000" pitchFamily="66" charset="0"/>
                  <a:ea typeface="+mn-ea"/>
                  <a:cs typeface="Calibri"/>
                </a:rPr>
                <a:t>Empleabilidad</a:t>
              </a:r>
            </a:p>
          </p:txBody>
        </p:sp>
      </p:grpSp>
      <p:pic>
        <p:nvPicPr>
          <p:cNvPr id="5" name="Graphic 4" descr="Dollar outline">
            <a:extLst>
              <a:ext uri="{FF2B5EF4-FFF2-40B4-BE49-F238E27FC236}">
                <a16:creationId xmlns:a16="http://schemas.microsoft.com/office/drawing/2014/main" id="{9E87C332-00A6-495C-9187-2B380A4351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90670" y="689216"/>
            <a:ext cx="859873" cy="859873"/>
          </a:xfrm>
          <a:prstGeom prst="rect">
            <a:avLst/>
          </a:prstGeom>
        </p:spPr>
      </p:pic>
      <p:pic>
        <p:nvPicPr>
          <p:cNvPr id="10" name="Graphic 9" descr="Office worker female with solid fill">
            <a:extLst>
              <a:ext uri="{FF2B5EF4-FFF2-40B4-BE49-F238E27FC236}">
                <a16:creationId xmlns:a16="http://schemas.microsoft.com/office/drawing/2014/main" id="{5C70BCB7-E3EB-414D-A2E4-B2DE3F3C24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52387" y="1135792"/>
            <a:ext cx="914400" cy="914400"/>
          </a:xfrm>
          <a:prstGeom prst="rect">
            <a:avLst/>
          </a:prstGeom>
          <a:effectLst/>
        </p:spPr>
      </p:pic>
      <p:pic>
        <p:nvPicPr>
          <p:cNvPr id="12" name="Graphic 11" descr="Group brainstorm with solid fill">
            <a:extLst>
              <a:ext uri="{FF2B5EF4-FFF2-40B4-BE49-F238E27FC236}">
                <a16:creationId xmlns:a16="http://schemas.microsoft.com/office/drawing/2014/main" id="{30392E57-CCAB-4CC9-9275-7F61186466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5343" y="1897762"/>
            <a:ext cx="944109" cy="944109"/>
          </a:xfrm>
          <a:prstGeom prst="rect">
            <a:avLst/>
          </a:prstGeom>
        </p:spPr>
      </p:pic>
      <p:pic>
        <p:nvPicPr>
          <p:cNvPr id="16" name="Graphic 15" descr="Business Growth outline">
            <a:extLst>
              <a:ext uri="{FF2B5EF4-FFF2-40B4-BE49-F238E27FC236}">
                <a16:creationId xmlns:a16="http://schemas.microsoft.com/office/drawing/2014/main" id="{81882A3B-9AF4-4D21-92C1-5736CE58A4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876734" y="4347871"/>
            <a:ext cx="914400" cy="914400"/>
          </a:xfrm>
          <a:prstGeom prst="rect">
            <a:avLst/>
          </a:prstGeom>
        </p:spPr>
      </p:pic>
      <p:pic>
        <p:nvPicPr>
          <p:cNvPr id="18" name="Graphic 17" descr="Upward trend outline">
            <a:extLst>
              <a:ext uri="{FF2B5EF4-FFF2-40B4-BE49-F238E27FC236}">
                <a16:creationId xmlns:a16="http://schemas.microsoft.com/office/drawing/2014/main" id="{5C5F7918-1FD9-4B9C-8E2A-25CC466DEAD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896188" y="2682312"/>
            <a:ext cx="914400" cy="914400"/>
          </a:xfrm>
          <a:prstGeom prst="rect">
            <a:avLst/>
          </a:prstGeom>
        </p:spPr>
      </p:pic>
      <p:pic>
        <p:nvPicPr>
          <p:cNvPr id="21" name="Graphic 20" descr="Arrow Down with solid fill">
            <a:extLst>
              <a:ext uri="{FF2B5EF4-FFF2-40B4-BE49-F238E27FC236}">
                <a16:creationId xmlns:a16="http://schemas.microsoft.com/office/drawing/2014/main" id="{270834A0-8398-4A93-B012-2C6A50623B2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551799" y="4175182"/>
            <a:ext cx="914400" cy="914400"/>
          </a:xfrm>
          <a:prstGeom prst="rect">
            <a:avLst/>
          </a:prstGeom>
        </p:spPr>
      </p:pic>
      <p:pic>
        <p:nvPicPr>
          <p:cNvPr id="23" name="Graphic 22" descr="Supply And Demand with solid fill">
            <a:extLst>
              <a:ext uri="{FF2B5EF4-FFF2-40B4-BE49-F238E27FC236}">
                <a16:creationId xmlns:a16="http://schemas.microsoft.com/office/drawing/2014/main" id="{454BF90F-96B4-4EBD-89A8-DB3A10BA320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836528" y="358596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99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AF33C27-9C85-4B30-9AD7-879D48AFE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6D5089DD-882D-4413-B8BF-4798BFD84A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7704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8" name="Grafik 5">
            <a:extLst>
              <a:ext uri="{FF2B5EF4-FFF2-40B4-BE49-F238E27FC236}">
                <a16:creationId xmlns:a16="http://schemas.microsoft.com/office/drawing/2014/main" id="{C6C1DB9D-5AE0-4138-8B91-CFDBD1CDB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587" y="5899356"/>
            <a:ext cx="1658453" cy="800204"/>
          </a:xfrm>
          <a:prstGeom prst="rect">
            <a:avLst/>
          </a:prstGeom>
        </p:spPr>
      </p:pic>
      <p:pic>
        <p:nvPicPr>
          <p:cNvPr id="10" name="Picture 9" descr="Text, timeline&#10;&#10;Description automatically generated">
            <a:extLst>
              <a:ext uri="{FF2B5EF4-FFF2-40B4-BE49-F238E27FC236}">
                <a16:creationId xmlns:a16="http://schemas.microsoft.com/office/drawing/2014/main" id="{1F055785-4FD5-41D7-877A-84B4D90859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39" y="241234"/>
            <a:ext cx="8280371" cy="637553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7EC8781-14AC-4A42-A409-C0C26A5F3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7048" y="2463350"/>
            <a:ext cx="3671530" cy="1931298"/>
          </a:xfrm>
          <a:solidFill>
            <a:schemeClr val="bg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en-US" b="1" dirty="0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MEJORA LA PRODUCTIVIDAD DE LAS EMPRESAS</a:t>
            </a:r>
            <a:endParaRPr lang="es-EC" sz="1800" b="1" dirty="0">
              <a:solidFill>
                <a:schemeClr val="bg1"/>
              </a:solidFill>
              <a:latin typeface="Ink Free" panose="03080402000500000000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4133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AF33C27-9C85-4B30-9AD7-879D48AFE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6D5089DD-882D-4413-B8BF-4798BFD84A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7704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8" name="Grafik 5">
            <a:extLst>
              <a:ext uri="{FF2B5EF4-FFF2-40B4-BE49-F238E27FC236}">
                <a16:creationId xmlns:a16="http://schemas.microsoft.com/office/drawing/2014/main" id="{C6C1DB9D-5AE0-4138-8B91-CFDBD1CDB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640" y="5733518"/>
            <a:ext cx="2002157" cy="9660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3C370D91-E425-4D65-8944-A7EE9AE570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208" y="152115"/>
            <a:ext cx="8486340" cy="636667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7EC8781-14AC-4A42-A409-C0C26A5F3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0468" y="2242523"/>
            <a:ext cx="3456323" cy="2424070"/>
          </a:xfrm>
          <a:solidFill>
            <a:schemeClr val="bg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en-US" sz="2400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Perfil</a:t>
            </a:r>
            <a:r>
              <a:rPr lang="en-US" sz="2400" b="1" dirty="0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profesional</a:t>
            </a:r>
            <a:r>
              <a:rPr lang="en-US" sz="2400" b="1" dirty="0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acorde</a:t>
            </a:r>
            <a:r>
              <a:rPr lang="en-US" sz="2400" b="1" dirty="0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 a las </a:t>
            </a:r>
            <a:r>
              <a:rPr lang="en-US" sz="2400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necesidades</a:t>
            </a:r>
            <a:r>
              <a:rPr lang="en-US" sz="2400" b="1" dirty="0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 del mercado </a:t>
            </a:r>
            <a:r>
              <a:rPr lang="en-US" sz="2400" b="1" dirty="0" err="1">
                <a:solidFill>
                  <a:schemeClr val="bg1"/>
                </a:solidFill>
                <a:latin typeface="Ink Free" panose="03080402000500000000" pitchFamily="66" charset="0"/>
                <a:ea typeface="+mn-ea"/>
                <a:cs typeface="+mn-cs"/>
              </a:rPr>
              <a:t>laboral</a:t>
            </a:r>
            <a:endParaRPr lang="es-EC" sz="2400" b="1" dirty="0">
              <a:solidFill>
                <a:schemeClr val="bg1"/>
              </a:solidFill>
              <a:latin typeface="Ink Free" panose="03080402000500000000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40301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ción">
  <a:themeElements>
    <a:clrScheme name="Retrospección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Parcel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1162</Words>
  <Application>Microsoft Office PowerPoint</Application>
  <PresentationFormat>Panorámica</PresentationFormat>
  <Paragraphs>207</Paragraphs>
  <Slides>29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29</vt:i4>
      </vt:variant>
    </vt:vector>
  </HeadingPairs>
  <TitlesOfParts>
    <vt:vector size="41" baseType="lpstr">
      <vt:lpstr>Adobe Myungjo Std M</vt:lpstr>
      <vt:lpstr>Arial</vt:lpstr>
      <vt:lpstr>Calibri</vt:lpstr>
      <vt:lpstr>Calibri Light</vt:lpstr>
      <vt:lpstr>Corbel Light</vt:lpstr>
      <vt:lpstr>Courier New</vt:lpstr>
      <vt:lpstr>Gill Sans MT</vt:lpstr>
      <vt:lpstr>Ink Free</vt:lpstr>
      <vt:lpstr>Symbol</vt:lpstr>
      <vt:lpstr>Wingdings</vt:lpstr>
      <vt:lpstr>Retrospección</vt:lpstr>
      <vt:lpstr>Parcel</vt:lpstr>
      <vt:lpstr>Presentación de PowerPoint</vt:lpstr>
      <vt:lpstr>PROPÓSITO</vt:lpstr>
      <vt:lpstr>Ecosistema</vt:lpstr>
      <vt:lpstr>Que hacemos</vt:lpstr>
      <vt:lpstr>COMITÉ PUBLICO PRIVADO</vt:lpstr>
      <vt:lpstr>Fortalecimiento de la formación técnica y tecnológica</vt:lpstr>
      <vt:lpstr>Que logramos</vt:lpstr>
      <vt:lpstr>MEJORA LA PRODUCTIVIDAD DE LAS EMPRESAS</vt:lpstr>
      <vt:lpstr>Perfil profesional acorde a las necesidades del mercado laboral</vt:lpstr>
      <vt:lpstr>Incrementa la empleabilidad de los profesionales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Javier Sarmiento</dc:creator>
  <cp:lastModifiedBy>Javier Sarmiento</cp:lastModifiedBy>
  <cp:revision>103</cp:revision>
  <dcterms:created xsi:type="dcterms:W3CDTF">2021-05-03T00:03:34Z</dcterms:created>
  <dcterms:modified xsi:type="dcterms:W3CDTF">2021-08-12T13:45:10Z</dcterms:modified>
</cp:coreProperties>
</file>